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handoutMasterIdLst>
    <p:handoutMasterId r:id="rId59"/>
  </p:handoutMasterIdLst>
  <p:sldIdLst>
    <p:sldId id="257" r:id="rId3"/>
    <p:sldId id="323" r:id="rId4"/>
    <p:sldId id="322" r:id="rId5"/>
    <p:sldId id="324" r:id="rId6"/>
    <p:sldId id="326" r:id="rId7"/>
    <p:sldId id="327" r:id="rId8"/>
    <p:sldId id="293" r:id="rId9"/>
    <p:sldId id="296" r:id="rId10"/>
    <p:sldId id="258" r:id="rId11"/>
    <p:sldId id="259" r:id="rId12"/>
    <p:sldId id="294" r:id="rId13"/>
    <p:sldId id="260" r:id="rId14"/>
    <p:sldId id="262" r:id="rId15"/>
    <p:sldId id="263" r:id="rId16"/>
    <p:sldId id="264" r:id="rId17"/>
    <p:sldId id="292" r:id="rId18"/>
    <p:sldId id="272" r:id="rId19"/>
    <p:sldId id="273" r:id="rId20"/>
    <p:sldId id="274" r:id="rId21"/>
    <p:sldId id="275" r:id="rId22"/>
    <p:sldId id="276" r:id="rId23"/>
    <p:sldId id="277" r:id="rId24"/>
    <p:sldId id="278" r:id="rId25"/>
    <p:sldId id="279" r:id="rId26"/>
    <p:sldId id="266" r:id="rId27"/>
    <p:sldId id="267" r:id="rId28"/>
    <p:sldId id="268" r:id="rId29"/>
    <p:sldId id="269" r:id="rId30"/>
    <p:sldId id="270" r:id="rId31"/>
    <p:sldId id="271" r:id="rId32"/>
    <p:sldId id="281" r:id="rId33"/>
    <p:sldId id="282" r:id="rId34"/>
    <p:sldId id="283" r:id="rId35"/>
    <p:sldId id="284" r:id="rId36"/>
    <p:sldId id="285" r:id="rId37"/>
    <p:sldId id="286" r:id="rId38"/>
    <p:sldId id="287" r:id="rId39"/>
    <p:sldId id="288" r:id="rId40"/>
    <p:sldId id="289" r:id="rId41"/>
    <p:sldId id="290"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Lst>
  <p:sldSz cx="12192000" cy="6858000"/>
  <p:notesSz cx="6858000" cy="9144000"/>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74"/>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3" Type="http://schemas.openxmlformats.org/officeDocument/2006/relationships/tags" Target="tags/tag63.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4.xml"/><Relationship Id="rId59" Type="http://schemas.openxmlformats.org/officeDocument/2006/relationships/handoutMaster" Target="handoutMasters/handoutMaster1.xml"/><Relationship Id="rId58" Type="http://schemas.openxmlformats.org/officeDocument/2006/relationships/notesMaster" Target="notesMasters/notesMaster1.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8CED798-24A6-4160-A4DF-B0E5BB8236C2}" type="doc">
      <dgm:prSet loTypeId="list" loCatId="list" qsTypeId="urn:microsoft.com/office/officeart/2005/8/quickstyle/simple1" qsCatId="simple" csTypeId="urn:microsoft.com/office/officeart/2005/8/colors/accent1_2" csCatId="accent1" phldr="1"/>
      <dgm:spPr/>
      <dgm:t>
        <a:bodyPr/>
        <a:p>
          <a:endParaRPr lang="zh-CN" altLang="en-US"/>
        </a:p>
      </dgm:t>
    </dgm:pt>
    <dgm:pt modelId="{906887FB-01DE-46E1-9312-97F8DF38EE6D}" type="pres">
      <dgm:prSet presAssocID="{98CED798-24A6-4160-A4DF-B0E5BB8236C2}" presName="diagram" presStyleCnt="0">
        <dgm:presLayoutVars>
          <dgm:dir/>
          <dgm:resizeHandles val="exact"/>
        </dgm:presLayoutVars>
      </dgm:prSet>
      <dgm:spPr/>
    </dgm:pt>
  </dgm:ptLst>
  <dgm:cxnLst>
    <dgm:cxn modelId="{02001C46-5736-437A-8DA1-4A1DF1523AA0}" type="presOf" srcId="{98CED798-24A6-4160-A4DF-B0E5BB8236C2}" destId="{906887FB-01DE-46E1-9312-97F8DF38EE6D}"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slide" Target="slide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png"/><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png"/><Relationship Id="rId1"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8.png"/><Relationship Id="rId1"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0.png"/><Relationship Id="rId1"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2.png"/><Relationship Id="rId1"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5.png"/><Relationship Id="rId1"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7.png"/><Relationship Id="rId1"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9.png"/><Relationship Id="rId1" Type="http://schemas.openxmlformats.org/officeDocument/2006/relationships/image" Target="../media/image68.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71.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descr="威龙高清"/>
          <p:cNvPicPr>
            <a:picLocks noChangeAspect="1"/>
          </p:cNvPicPr>
          <p:nvPr/>
        </p:nvPicPr>
        <p:blipFill>
          <a:blip r:embed="rId1"/>
          <a:srcRect l="25260" r="6381" b="2625"/>
          <a:stretch>
            <a:fillRect/>
          </a:stretch>
        </p:blipFill>
        <p:spPr>
          <a:xfrm>
            <a:off x="-1180465" y="0"/>
            <a:ext cx="7585075" cy="6858000"/>
          </a:xfrm>
          <a:prstGeom prst="rect">
            <a:avLst/>
          </a:prstGeom>
        </p:spPr>
      </p:pic>
      <p:sp>
        <p:nvSpPr>
          <p:cNvPr id="5" name="任意多边形 4"/>
          <p:cNvSpPr/>
          <p:nvPr/>
        </p:nvSpPr>
        <p:spPr>
          <a:xfrm>
            <a:off x="1582420" y="0"/>
            <a:ext cx="10609580" cy="6858000"/>
          </a:xfrm>
          <a:custGeom>
            <a:avLst/>
            <a:gdLst/>
            <a:ahLst/>
            <a:cxnLst>
              <a:cxn ang="3">
                <a:pos x="hc" y="t"/>
              </a:cxn>
              <a:cxn ang="cd2">
                <a:pos x="l" y="vc"/>
              </a:cxn>
              <a:cxn ang="cd4">
                <a:pos x="hc" y="b"/>
              </a:cxn>
              <a:cxn ang="0">
                <a:pos x="r" y="vc"/>
              </a:cxn>
            </a:cxnLst>
            <a:rect l="l" t="t" r="r" b="b"/>
            <a:pathLst>
              <a:path w="16708" h="10894">
                <a:moveTo>
                  <a:pt x="839" y="0"/>
                </a:moveTo>
                <a:lnTo>
                  <a:pt x="16708" y="0"/>
                </a:lnTo>
                <a:lnTo>
                  <a:pt x="16708" y="10894"/>
                </a:lnTo>
                <a:lnTo>
                  <a:pt x="0" y="10894"/>
                </a:lnTo>
                <a:lnTo>
                  <a:pt x="18" y="10886"/>
                </a:lnTo>
                <a:cubicBezTo>
                  <a:pt x="2220" y="9912"/>
                  <a:pt x="3753" y="7743"/>
                  <a:pt x="3753" y="5225"/>
                </a:cubicBezTo>
                <a:cubicBezTo>
                  <a:pt x="3753" y="3054"/>
                  <a:pt x="2615" y="1144"/>
                  <a:pt x="891" y="33"/>
                </a:cubicBezTo>
                <a:lnTo>
                  <a:pt x="839" y="0"/>
                </a:lnTo>
                <a:close/>
              </a:path>
            </a:pathLst>
          </a:custGeom>
          <a:solidFill>
            <a:schemeClr val="tx1">
              <a:lumMod val="65000"/>
              <a:lumOff val="35000"/>
            </a:schemeClr>
          </a:solidFill>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7" name="任意多边形 6"/>
          <p:cNvSpPr/>
          <p:nvPr/>
        </p:nvSpPr>
        <p:spPr>
          <a:xfrm>
            <a:off x="1753870" y="0"/>
            <a:ext cx="10609580" cy="6858000"/>
          </a:xfrm>
          <a:custGeom>
            <a:avLst/>
            <a:gdLst/>
            <a:ahLst/>
            <a:cxnLst>
              <a:cxn ang="3">
                <a:pos x="hc" y="t"/>
              </a:cxn>
              <a:cxn ang="cd2">
                <a:pos x="l" y="vc"/>
              </a:cxn>
              <a:cxn ang="cd4">
                <a:pos x="hc" y="b"/>
              </a:cxn>
              <a:cxn ang="0">
                <a:pos x="r" y="vc"/>
              </a:cxn>
            </a:cxnLst>
            <a:rect l="l" t="t" r="r" b="b"/>
            <a:pathLst>
              <a:path w="16708" h="10894">
                <a:moveTo>
                  <a:pt x="839" y="0"/>
                </a:moveTo>
                <a:lnTo>
                  <a:pt x="16708" y="0"/>
                </a:lnTo>
                <a:lnTo>
                  <a:pt x="16708" y="10894"/>
                </a:lnTo>
                <a:lnTo>
                  <a:pt x="0" y="10894"/>
                </a:lnTo>
                <a:lnTo>
                  <a:pt x="18" y="10886"/>
                </a:lnTo>
                <a:cubicBezTo>
                  <a:pt x="2220" y="9912"/>
                  <a:pt x="3753" y="7743"/>
                  <a:pt x="3753" y="5225"/>
                </a:cubicBezTo>
                <a:cubicBezTo>
                  <a:pt x="3753" y="3054"/>
                  <a:pt x="2615" y="1144"/>
                  <a:pt x="891" y="33"/>
                </a:cubicBezTo>
                <a:lnTo>
                  <a:pt x="839" y="0"/>
                </a:lnTo>
                <a:close/>
              </a:path>
            </a:pathLst>
          </a:custGeom>
          <a:solidFill>
            <a:srgbClr val="0070C0"/>
          </a:solidFill>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8" name="任意多边形 7"/>
          <p:cNvSpPr/>
          <p:nvPr/>
        </p:nvSpPr>
        <p:spPr>
          <a:xfrm>
            <a:off x="1944370" y="0"/>
            <a:ext cx="10609580" cy="6857365"/>
          </a:xfrm>
          <a:custGeom>
            <a:avLst/>
            <a:gdLst/>
            <a:ahLst/>
            <a:cxnLst>
              <a:cxn ang="3">
                <a:pos x="hc" y="t"/>
              </a:cxn>
              <a:cxn ang="cd2">
                <a:pos x="l" y="vc"/>
              </a:cxn>
              <a:cxn ang="cd4">
                <a:pos x="hc" y="b"/>
              </a:cxn>
              <a:cxn ang="0">
                <a:pos x="r" y="vc"/>
              </a:cxn>
            </a:cxnLst>
            <a:rect l="l" t="t" r="r" b="b"/>
            <a:pathLst>
              <a:path w="16708" h="10894">
                <a:moveTo>
                  <a:pt x="839" y="0"/>
                </a:moveTo>
                <a:lnTo>
                  <a:pt x="16708" y="0"/>
                </a:lnTo>
                <a:lnTo>
                  <a:pt x="16708" y="10894"/>
                </a:lnTo>
                <a:lnTo>
                  <a:pt x="0" y="10894"/>
                </a:lnTo>
                <a:lnTo>
                  <a:pt x="18" y="10886"/>
                </a:lnTo>
                <a:cubicBezTo>
                  <a:pt x="2220" y="9912"/>
                  <a:pt x="3753" y="7743"/>
                  <a:pt x="3753" y="5225"/>
                </a:cubicBezTo>
                <a:cubicBezTo>
                  <a:pt x="3753" y="3054"/>
                  <a:pt x="2615" y="1144"/>
                  <a:pt x="891" y="33"/>
                </a:cubicBezTo>
                <a:lnTo>
                  <a:pt x="839" y="0"/>
                </a:lnTo>
                <a:close/>
              </a:path>
            </a:pathLst>
          </a:cu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11" name="文本框 10"/>
          <p:cNvSpPr txBox="1"/>
          <p:nvPr/>
        </p:nvSpPr>
        <p:spPr>
          <a:xfrm>
            <a:off x="-712470" y="0"/>
            <a:ext cx="1073785" cy="6856730"/>
          </a:xfrm>
          <a:prstGeom prst="rect">
            <a:avLst/>
          </a:prstGeom>
        </p:spPr>
        <p:txBody>
          <a:bodyPr vert="eaVert" wrap="square">
            <a:noAutofit/>
            <a:scene3d>
              <a:camera prst="orthographicFront"/>
              <a:lightRig rig="threePt" dir="t"/>
            </a:scene3d>
            <a:extLst>
              <a:ext uri="{4A0BC546-FE56-4ADE-93B0-CB8AF2F6F144}">
                <wpsdc:textFrameExt xmlns:wpsdc="http://www.wps.cn/officeDocument/2022/drawingmlCustomData" type="title"/>
              </a:ext>
            </a:extLst>
          </a:bodyPr>
          <a:p>
            <a:pPr algn="l"/>
            <a:r>
              <a:rPr lang="en-US" altLang="zh-CN" sz="8800" b="1" spc="40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微软雅黑" panose="020B0503020204020204" charset="-122"/>
              </a:rPr>
              <a:t> </a:t>
            </a:r>
            <a:r>
              <a:rPr lang="zh-CN" altLang="en-US" sz="8800" b="1" spc="40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微软雅黑" panose="020B0503020204020204" charset="-122"/>
              </a:rPr>
              <a:t>宗</a:t>
            </a:r>
            <a:r>
              <a:rPr lang="en-US" altLang="zh-CN" sz="8800" b="1" spc="40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微软雅黑" panose="020B0503020204020204" charset="-122"/>
              </a:rPr>
              <a:t> </a:t>
            </a:r>
            <a:r>
              <a:rPr lang="zh-CN" altLang="en-US" sz="8800" b="1" spc="40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微软雅黑" panose="020B0503020204020204" charset="-122"/>
              </a:rPr>
              <a:t>门</a:t>
            </a:r>
            <a:r>
              <a:rPr lang="en-US" altLang="zh-CN" sz="8800" b="1" spc="40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微软雅黑" panose="020B0503020204020204" charset="-122"/>
              </a:rPr>
              <a:t> </a:t>
            </a:r>
            <a:r>
              <a:rPr lang="zh-CN" altLang="en-US" sz="8800" b="1" spc="40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微软雅黑" panose="020B0503020204020204" charset="-122"/>
              </a:rPr>
              <a:t>秘</a:t>
            </a:r>
            <a:r>
              <a:rPr lang="en-US" altLang="zh-CN" sz="8800" b="1" spc="40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微软雅黑" panose="020B0503020204020204" charset="-122"/>
              </a:rPr>
              <a:t> </a:t>
            </a:r>
            <a:r>
              <a:rPr lang="zh-CN" altLang="en-US" sz="8800" b="1" spc="40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微软雅黑" panose="020B0503020204020204" charset="-122"/>
              </a:rPr>
              <a:t>籍</a:t>
            </a:r>
            <a:endParaRPr lang="zh-CN" altLang="en-US" sz="8800" b="1" spc="40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微软雅黑" panose="020B0503020204020204" charset="-122"/>
            </a:endParaRPr>
          </a:p>
        </p:txBody>
      </p:sp>
      <p:graphicFrame>
        <p:nvGraphicFramePr>
          <p:cNvPr id="15" name="图示 14"/>
          <p:cNvGraphicFramePr/>
          <p:nvPr/>
        </p:nvGraphicFramePr>
        <p:xfrm>
          <a:off x="2032000" y="0"/>
          <a:ext cx="9918700" cy="6652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文本框 27"/>
          <p:cNvSpPr txBox="1"/>
          <p:nvPr/>
        </p:nvSpPr>
        <p:spPr>
          <a:xfrm>
            <a:off x="6642100" y="2828925"/>
            <a:ext cx="3219450" cy="829945"/>
          </a:xfrm>
          <a:prstGeom prst="rect">
            <a:avLst/>
          </a:prstGeom>
          <a:noFill/>
        </p:spPr>
        <p:txBody>
          <a:bodyPr wrap="square" rtlCol="0">
            <a:spAutoFit/>
          </a:bodyPr>
          <a:p>
            <a:r>
              <a:rPr lang="zh-CN" altLang="en-US" sz="4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抖</a:t>
            </a:r>
            <a:r>
              <a:rPr lang="en-US" altLang="zh-CN" sz="4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zh-CN" altLang="en-US" sz="4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音</a:t>
            </a:r>
            <a:r>
              <a:rPr lang="en-US" altLang="zh-CN" sz="4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zh-CN" altLang="en-US" sz="4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天</a:t>
            </a:r>
            <a:r>
              <a:rPr lang="en-US" altLang="zh-CN" sz="4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zh-CN" altLang="en-US" sz="4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涯</a:t>
            </a:r>
            <a:endParaRPr lang="zh-CN" altLang="en-US" sz="4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0" name="文本框 29">
            <a:hlinkClick r:id="rId7" action="ppaction://hlinksldjump"/>
          </p:cNvPr>
          <p:cNvSpPr txBox="1"/>
          <p:nvPr/>
        </p:nvSpPr>
        <p:spPr>
          <a:xfrm>
            <a:off x="7261225" y="2250440"/>
            <a:ext cx="2322830" cy="643255"/>
          </a:xfrm>
          <a:prstGeom prst="rect">
            <a:avLst/>
          </a:prstGeom>
          <a:noFill/>
        </p:spPr>
        <p:txBody>
          <a:bodyPr wrap="square" rtlCol="0">
            <a:noAutofit/>
          </a:bodyPr>
          <a:p>
            <a:r>
              <a:rPr lang="zh-CN" altLang="en-US" sz="3200">
                <a:solidFill>
                  <a:schemeClr val="accent6"/>
                </a:solidFill>
              </a:rPr>
              <a:t>监控位上法</a:t>
            </a:r>
            <a:endParaRPr lang="zh-CN" altLang="en-US" sz="3200">
              <a:solidFill>
                <a:schemeClr val="accent6"/>
              </a:solidFill>
            </a:endParaRPr>
          </a:p>
        </p:txBody>
      </p:sp>
      <p:sp>
        <p:nvSpPr>
          <p:cNvPr id="31" name="文本框 30"/>
          <p:cNvSpPr txBox="1"/>
          <p:nvPr/>
        </p:nvSpPr>
        <p:spPr>
          <a:xfrm>
            <a:off x="7261225" y="3792220"/>
            <a:ext cx="2324100" cy="539115"/>
          </a:xfrm>
          <a:prstGeom prst="rect">
            <a:avLst/>
          </a:prstGeom>
          <a:noFill/>
        </p:spPr>
        <p:txBody>
          <a:bodyPr wrap="square" rtlCol="0">
            <a:noAutofit/>
          </a:bodyPr>
          <a:p>
            <a:r>
              <a:rPr lang="zh-CN" altLang="en-US" sz="2800">
                <a:solidFill>
                  <a:schemeClr val="accent6"/>
                </a:solidFill>
              </a:rPr>
              <a:t>监控位无伤下</a:t>
            </a:r>
            <a:endParaRPr lang="zh-CN" altLang="en-US" sz="2800">
              <a:solidFill>
                <a:schemeClr val="accent6"/>
              </a:solidFill>
            </a:endParaRPr>
          </a:p>
        </p:txBody>
      </p:sp>
      <p:sp>
        <p:nvSpPr>
          <p:cNvPr id="34" name="文本框 33"/>
          <p:cNvSpPr txBox="1"/>
          <p:nvPr/>
        </p:nvSpPr>
        <p:spPr>
          <a:xfrm>
            <a:off x="4985385" y="3429000"/>
            <a:ext cx="2381250" cy="460375"/>
          </a:xfrm>
          <a:prstGeom prst="rect">
            <a:avLst/>
          </a:prstGeom>
          <a:noFill/>
        </p:spPr>
        <p:txBody>
          <a:bodyPr wrap="square" rtlCol="0">
            <a:spAutoFit/>
          </a:bodyPr>
          <a:p>
            <a:r>
              <a:rPr lang="zh-CN" altLang="en-US" sz="2400">
                <a:solidFill>
                  <a:schemeClr val="accent5"/>
                </a:solidFill>
              </a:rPr>
              <a:t>快速跳坝底平台</a:t>
            </a:r>
            <a:endParaRPr lang="zh-CN" altLang="en-US" sz="2400">
              <a:solidFill>
                <a:schemeClr val="accent5"/>
              </a:solidFill>
            </a:endParaRPr>
          </a:p>
        </p:txBody>
      </p:sp>
      <p:sp>
        <p:nvSpPr>
          <p:cNvPr id="35" name="文本框 34"/>
          <p:cNvSpPr txBox="1"/>
          <p:nvPr/>
        </p:nvSpPr>
        <p:spPr>
          <a:xfrm>
            <a:off x="5226685" y="1747520"/>
            <a:ext cx="2933065" cy="444500"/>
          </a:xfrm>
          <a:prstGeom prst="rect">
            <a:avLst/>
          </a:prstGeom>
          <a:noFill/>
        </p:spPr>
        <p:txBody>
          <a:bodyPr wrap="square" rtlCol="0">
            <a:noAutofit/>
          </a:bodyPr>
          <a:p>
            <a:r>
              <a:rPr lang="zh-CN" altLang="en-US" sz="2400">
                <a:solidFill>
                  <a:schemeClr val="accent5">
                    <a:lumMod val="60000"/>
                    <a:lumOff val="40000"/>
                  </a:schemeClr>
                </a:solidFill>
              </a:rPr>
              <a:t>游客中心</a:t>
            </a:r>
            <a:r>
              <a:rPr lang="en-US" altLang="zh-CN" sz="2400">
                <a:solidFill>
                  <a:schemeClr val="accent5">
                    <a:lumMod val="60000"/>
                    <a:lumOff val="40000"/>
                  </a:schemeClr>
                </a:solidFill>
              </a:rPr>
              <a:t>1</a:t>
            </a:r>
            <a:r>
              <a:rPr lang="zh-CN" altLang="en-US" sz="2400">
                <a:solidFill>
                  <a:schemeClr val="accent5">
                    <a:lumMod val="60000"/>
                    <a:lumOff val="40000"/>
                  </a:schemeClr>
                </a:solidFill>
              </a:rPr>
              <a:t>号位思路</a:t>
            </a:r>
            <a:endParaRPr lang="zh-CN" altLang="en-US" sz="2400">
              <a:solidFill>
                <a:schemeClr val="accent5">
                  <a:lumMod val="60000"/>
                  <a:lumOff val="40000"/>
                </a:schemeClr>
              </a:solidFill>
            </a:endParaRPr>
          </a:p>
        </p:txBody>
      </p:sp>
      <p:sp>
        <p:nvSpPr>
          <p:cNvPr id="37" name="文本框 36"/>
          <p:cNvSpPr txBox="1"/>
          <p:nvPr/>
        </p:nvSpPr>
        <p:spPr>
          <a:xfrm>
            <a:off x="6497320" y="1244600"/>
            <a:ext cx="2933065" cy="444500"/>
          </a:xfrm>
          <a:prstGeom prst="rect">
            <a:avLst/>
          </a:prstGeom>
          <a:noFill/>
        </p:spPr>
        <p:txBody>
          <a:bodyPr wrap="square" rtlCol="0">
            <a:noAutofit/>
          </a:bodyPr>
          <a:p>
            <a:r>
              <a:rPr lang="zh-CN" altLang="en-US" sz="2400">
                <a:solidFill>
                  <a:schemeClr val="accent4"/>
                </a:solidFill>
              </a:rPr>
              <a:t>游客中心</a:t>
            </a:r>
            <a:r>
              <a:rPr lang="en-US" altLang="zh-CN" sz="2400">
                <a:solidFill>
                  <a:schemeClr val="accent4"/>
                </a:solidFill>
              </a:rPr>
              <a:t>2</a:t>
            </a:r>
            <a:r>
              <a:rPr lang="zh-CN" altLang="en-US" sz="2400">
                <a:solidFill>
                  <a:schemeClr val="accent4"/>
                </a:solidFill>
              </a:rPr>
              <a:t>号位思路</a:t>
            </a:r>
            <a:endParaRPr lang="zh-CN" altLang="en-US" sz="2400">
              <a:solidFill>
                <a:schemeClr val="accent4"/>
              </a:solidFill>
            </a:endParaRPr>
          </a:p>
        </p:txBody>
      </p:sp>
      <p:sp>
        <p:nvSpPr>
          <p:cNvPr id="38" name="文本框 37"/>
          <p:cNvSpPr txBox="1"/>
          <p:nvPr/>
        </p:nvSpPr>
        <p:spPr>
          <a:xfrm>
            <a:off x="7366635" y="874395"/>
            <a:ext cx="2933065" cy="444500"/>
          </a:xfrm>
          <a:prstGeom prst="rect">
            <a:avLst/>
          </a:prstGeom>
          <a:noFill/>
        </p:spPr>
        <p:txBody>
          <a:bodyPr wrap="square" rtlCol="0">
            <a:noAutofit/>
          </a:bodyPr>
          <a:p>
            <a:r>
              <a:rPr lang="zh-CN" altLang="en-US" sz="2400">
                <a:solidFill>
                  <a:schemeClr val="accent1"/>
                </a:solidFill>
              </a:rPr>
              <a:t>游客中心</a:t>
            </a:r>
            <a:r>
              <a:rPr lang="en-US" altLang="zh-CN" sz="2400">
                <a:solidFill>
                  <a:schemeClr val="accent1"/>
                </a:solidFill>
              </a:rPr>
              <a:t>1</a:t>
            </a:r>
            <a:r>
              <a:rPr lang="zh-CN" altLang="en-US" sz="2400">
                <a:solidFill>
                  <a:schemeClr val="accent1"/>
                </a:solidFill>
              </a:rPr>
              <a:t>号位思路</a:t>
            </a:r>
            <a:endParaRPr lang="zh-CN" altLang="en-US" sz="2400">
              <a:solidFill>
                <a:schemeClr val="accent1"/>
              </a:solidFill>
            </a:endParaRPr>
          </a:p>
        </p:txBody>
      </p:sp>
      <p:sp>
        <p:nvSpPr>
          <p:cNvPr id="39" name="文本框 38"/>
          <p:cNvSpPr txBox="1"/>
          <p:nvPr/>
        </p:nvSpPr>
        <p:spPr>
          <a:xfrm>
            <a:off x="8486775" y="1672590"/>
            <a:ext cx="2933065" cy="444500"/>
          </a:xfrm>
          <a:prstGeom prst="rect">
            <a:avLst/>
          </a:prstGeom>
          <a:noFill/>
        </p:spPr>
        <p:txBody>
          <a:bodyPr wrap="square" rtlCol="0">
            <a:noAutofit/>
          </a:bodyPr>
          <a:p>
            <a:r>
              <a:rPr lang="zh-CN" altLang="en-US" sz="2400">
                <a:solidFill>
                  <a:schemeClr val="accent1">
                    <a:lumMod val="75000"/>
                  </a:schemeClr>
                </a:solidFill>
              </a:rPr>
              <a:t>游客中心</a:t>
            </a:r>
            <a:r>
              <a:rPr lang="en-US" altLang="zh-CN" sz="2400">
                <a:solidFill>
                  <a:schemeClr val="accent1">
                    <a:lumMod val="75000"/>
                  </a:schemeClr>
                </a:solidFill>
              </a:rPr>
              <a:t>3</a:t>
            </a:r>
            <a:r>
              <a:rPr lang="zh-CN" altLang="en-US" sz="2400">
                <a:solidFill>
                  <a:schemeClr val="accent1">
                    <a:lumMod val="75000"/>
                  </a:schemeClr>
                </a:solidFill>
              </a:rPr>
              <a:t>号位思路</a:t>
            </a:r>
            <a:endParaRPr lang="zh-CN" altLang="en-US" sz="2400">
              <a:solidFill>
                <a:schemeClr val="accent1">
                  <a:lumMod val="75000"/>
                </a:schemeClr>
              </a:solidFill>
            </a:endParaRPr>
          </a:p>
        </p:txBody>
      </p:sp>
      <p:sp>
        <p:nvSpPr>
          <p:cNvPr id="40" name="文本框 39"/>
          <p:cNvSpPr txBox="1"/>
          <p:nvPr/>
        </p:nvSpPr>
        <p:spPr>
          <a:xfrm>
            <a:off x="9258935" y="2088515"/>
            <a:ext cx="2387600" cy="444500"/>
          </a:xfrm>
          <a:prstGeom prst="rect">
            <a:avLst/>
          </a:prstGeom>
          <a:noFill/>
        </p:spPr>
        <p:txBody>
          <a:bodyPr wrap="square" rtlCol="0">
            <a:noAutofit/>
          </a:bodyPr>
          <a:p>
            <a:r>
              <a:rPr lang="zh-CN" altLang="en-US" sz="2400">
                <a:solidFill>
                  <a:srgbClr val="00B0F0"/>
                </a:solidFill>
              </a:rPr>
              <a:t>东楼</a:t>
            </a:r>
            <a:r>
              <a:rPr lang="en-US" altLang="zh-CN" sz="2400">
                <a:solidFill>
                  <a:srgbClr val="00B0F0"/>
                </a:solidFill>
              </a:rPr>
              <a:t>1</a:t>
            </a:r>
            <a:r>
              <a:rPr lang="zh-CN" altLang="en-US" sz="2400">
                <a:solidFill>
                  <a:srgbClr val="00B0F0"/>
                </a:solidFill>
              </a:rPr>
              <a:t>号位思路</a:t>
            </a:r>
            <a:endParaRPr lang="zh-CN" altLang="en-US" sz="2400">
              <a:solidFill>
                <a:srgbClr val="00B0F0"/>
              </a:solidFill>
            </a:endParaRPr>
          </a:p>
        </p:txBody>
      </p:sp>
      <p:sp>
        <p:nvSpPr>
          <p:cNvPr id="41" name="文本框 40"/>
          <p:cNvSpPr txBox="1"/>
          <p:nvPr/>
        </p:nvSpPr>
        <p:spPr>
          <a:xfrm>
            <a:off x="4879975" y="2192020"/>
            <a:ext cx="2381250" cy="444500"/>
          </a:xfrm>
          <a:prstGeom prst="rect">
            <a:avLst/>
          </a:prstGeom>
          <a:noFill/>
        </p:spPr>
        <p:txBody>
          <a:bodyPr wrap="square" rtlCol="0">
            <a:noAutofit/>
          </a:bodyPr>
          <a:p>
            <a:r>
              <a:rPr lang="zh-CN" altLang="en-US" sz="2400">
                <a:solidFill>
                  <a:schemeClr val="accent2">
                    <a:lumMod val="75000"/>
                  </a:schemeClr>
                </a:solidFill>
              </a:rPr>
              <a:t>坝顶一号位思路</a:t>
            </a:r>
            <a:endParaRPr lang="zh-CN" altLang="en-US" sz="2400">
              <a:solidFill>
                <a:schemeClr val="accent2">
                  <a:lumMod val="75000"/>
                </a:schemeClr>
              </a:solidFill>
            </a:endParaRPr>
          </a:p>
        </p:txBody>
      </p:sp>
      <p:sp>
        <p:nvSpPr>
          <p:cNvPr id="42" name="文本框 41"/>
          <p:cNvSpPr txBox="1"/>
          <p:nvPr/>
        </p:nvSpPr>
        <p:spPr>
          <a:xfrm>
            <a:off x="5427980" y="3810635"/>
            <a:ext cx="1833245" cy="444500"/>
          </a:xfrm>
          <a:prstGeom prst="rect">
            <a:avLst/>
          </a:prstGeom>
          <a:noFill/>
        </p:spPr>
        <p:txBody>
          <a:bodyPr wrap="square" rtlCol="0">
            <a:noAutofit/>
          </a:bodyPr>
          <a:p>
            <a:r>
              <a:rPr lang="zh-CN" altLang="en-US" sz="2400">
                <a:solidFill>
                  <a:schemeClr val="accent3"/>
                </a:solidFill>
              </a:rPr>
              <a:t>水泥厂思路</a:t>
            </a:r>
            <a:endParaRPr lang="zh-CN" altLang="en-US" sz="2400">
              <a:solidFill>
                <a:schemeClr val="accent3"/>
              </a:solidFill>
            </a:endParaRPr>
          </a:p>
        </p:txBody>
      </p:sp>
      <p:sp>
        <p:nvSpPr>
          <p:cNvPr id="43" name="文本框 42"/>
          <p:cNvSpPr txBox="1"/>
          <p:nvPr/>
        </p:nvSpPr>
        <p:spPr>
          <a:xfrm>
            <a:off x="4622800" y="2636520"/>
            <a:ext cx="2019300" cy="444500"/>
          </a:xfrm>
          <a:prstGeom prst="rect">
            <a:avLst/>
          </a:prstGeom>
          <a:noFill/>
        </p:spPr>
        <p:txBody>
          <a:bodyPr wrap="square" rtlCol="0">
            <a:noAutofit/>
          </a:bodyPr>
          <a:p>
            <a:r>
              <a:rPr lang="zh-CN" altLang="en-US" sz="2400">
                <a:solidFill>
                  <a:srgbClr val="00B050"/>
                </a:solidFill>
              </a:rPr>
              <a:t>东小军营思路</a:t>
            </a:r>
            <a:endParaRPr lang="zh-CN" altLang="en-US" sz="2400">
              <a:solidFill>
                <a:srgbClr val="00B050"/>
              </a:solidFill>
            </a:endParaRPr>
          </a:p>
        </p:txBody>
      </p:sp>
      <p:sp>
        <p:nvSpPr>
          <p:cNvPr id="44" name="文本框 43"/>
          <p:cNvSpPr txBox="1"/>
          <p:nvPr/>
        </p:nvSpPr>
        <p:spPr>
          <a:xfrm>
            <a:off x="9585325" y="2470785"/>
            <a:ext cx="2228215" cy="444500"/>
          </a:xfrm>
          <a:prstGeom prst="rect">
            <a:avLst/>
          </a:prstGeom>
          <a:noFill/>
        </p:spPr>
        <p:txBody>
          <a:bodyPr wrap="square" rtlCol="0">
            <a:noAutofit/>
          </a:bodyPr>
          <a:p>
            <a:r>
              <a:rPr lang="zh-CN" altLang="en-US" sz="2400">
                <a:gradFill>
                  <a:gsLst>
                    <a:gs pos="50000">
                      <a:schemeClr val="accent4"/>
                    </a:gs>
                    <a:gs pos="0">
                      <a:schemeClr val="accent4">
                        <a:lumMod val="25000"/>
                        <a:lumOff val="75000"/>
                      </a:schemeClr>
                    </a:gs>
                    <a:gs pos="100000">
                      <a:schemeClr val="accent4">
                        <a:lumMod val="85000"/>
                      </a:schemeClr>
                    </a:gs>
                  </a:gsLst>
                  <a:lin ang="5400000" scaled="1"/>
                </a:gradFill>
              </a:rPr>
              <a:t>东楼</a:t>
            </a:r>
            <a:r>
              <a:rPr lang="en-US" altLang="zh-CN" sz="2400">
                <a:gradFill>
                  <a:gsLst>
                    <a:gs pos="50000">
                      <a:schemeClr val="accent4"/>
                    </a:gs>
                    <a:gs pos="0">
                      <a:schemeClr val="accent4">
                        <a:lumMod val="25000"/>
                        <a:lumOff val="75000"/>
                      </a:schemeClr>
                    </a:gs>
                    <a:gs pos="100000">
                      <a:schemeClr val="accent4">
                        <a:lumMod val="85000"/>
                      </a:schemeClr>
                    </a:gs>
                  </a:gsLst>
                  <a:lin ang="5400000" scaled="1"/>
                </a:gradFill>
              </a:rPr>
              <a:t>2</a:t>
            </a:r>
            <a:r>
              <a:rPr lang="zh-CN" altLang="en-US" sz="2400">
                <a:gradFill>
                  <a:gsLst>
                    <a:gs pos="50000">
                      <a:schemeClr val="accent4"/>
                    </a:gs>
                    <a:gs pos="0">
                      <a:schemeClr val="accent4">
                        <a:lumMod val="25000"/>
                        <a:lumOff val="75000"/>
                      </a:schemeClr>
                    </a:gs>
                    <a:gs pos="100000">
                      <a:schemeClr val="accent4">
                        <a:lumMod val="85000"/>
                      </a:schemeClr>
                    </a:gs>
                  </a:gsLst>
                  <a:lin ang="5400000" scaled="1"/>
                </a:gradFill>
              </a:rPr>
              <a:t>号位思路</a:t>
            </a:r>
            <a:endParaRPr lang="zh-CN" altLang="en-US" sz="2400">
              <a:gradFill>
                <a:gsLst>
                  <a:gs pos="50000">
                    <a:schemeClr val="accent4"/>
                  </a:gs>
                  <a:gs pos="0">
                    <a:schemeClr val="accent4">
                      <a:lumMod val="25000"/>
                      <a:lumOff val="75000"/>
                    </a:schemeClr>
                  </a:gs>
                  <a:gs pos="100000">
                    <a:schemeClr val="accent4">
                      <a:lumMod val="85000"/>
                    </a:schemeClr>
                  </a:gs>
                </a:gsLst>
                <a:lin ang="5400000" scaled="1"/>
              </a:gradFill>
            </a:endParaRPr>
          </a:p>
        </p:txBody>
      </p:sp>
      <p:sp>
        <p:nvSpPr>
          <p:cNvPr id="45" name="文本框 44"/>
          <p:cNvSpPr txBox="1"/>
          <p:nvPr/>
        </p:nvSpPr>
        <p:spPr>
          <a:xfrm>
            <a:off x="9861550" y="3140075"/>
            <a:ext cx="2190115" cy="444500"/>
          </a:xfrm>
          <a:prstGeom prst="rect">
            <a:avLst/>
          </a:prstGeom>
          <a:noFill/>
        </p:spPr>
        <p:txBody>
          <a:bodyPr wrap="square" rtlCol="0">
            <a:noAutofit/>
          </a:bodyPr>
          <a:p>
            <a:r>
              <a:rPr lang="zh-CN" altLang="en-US" sz="2400">
                <a:gradFill>
                  <a:gsLst>
                    <a:gs pos="0">
                      <a:srgbClr val="CFF9AE"/>
                    </a:gs>
                    <a:gs pos="90000">
                      <a:srgbClr val="49E7CE"/>
                    </a:gs>
                  </a:gsLst>
                  <a:path path="circle">
                    <a:fillToRect l="100000" t="100000"/>
                  </a:path>
                  <a:tileRect r="-100000" b="-100000"/>
                </a:gradFill>
              </a:rPr>
              <a:t>西楼</a:t>
            </a:r>
            <a:r>
              <a:rPr lang="en-US" altLang="zh-CN" sz="2400">
                <a:gradFill>
                  <a:gsLst>
                    <a:gs pos="0">
                      <a:srgbClr val="CFF9AE"/>
                    </a:gs>
                    <a:gs pos="90000">
                      <a:srgbClr val="49E7CE"/>
                    </a:gs>
                  </a:gsLst>
                  <a:path path="circle">
                    <a:fillToRect l="100000" t="100000"/>
                  </a:path>
                  <a:tileRect r="-100000" b="-100000"/>
                </a:gradFill>
              </a:rPr>
              <a:t>1</a:t>
            </a:r>
            <a:r>
              <a:rPr lang="zh-CN" altLang="en-US" sz="2400">
                <a:gradFill>
                  <a:gsLst>
                    <a:gs pos="0">
                      <a:srgbClr val="CFF9AE"/>
                    </a:gs>
                    <a:gs pos="90000">
                      <a:srgbClr val="49E7CE"/>
                    </a:gs>
                  </a:gsLst>
                  <a:path path="circle">
                    <a:fillToRect l="100000" t="100000"/>
                  </a:path>
                  <a:tileRect r="-100000" b="-100000"/>
                </a:gradFill>
              </a:rPr>
              <a:t>号位思路</a:t>
            </a:r>
            <a:endParaRPr lang="zh-CN" altLang="en-US" sz="2400">
              <a:gradFill>
                <a:gsLst>
                  <a:gs pos="0">
                    <a:srgbClr val="CFF9AE"/>
                  </a:gs>
                  <a:gs pos="90000">
                    <a:srgbClr val="49E7CE"/>
                  </a:gs>
                </a:gsLst>
                <a:path path="circle">
                  <a:fillToRect l="100000" t="100000"/>
                </a:path>
                <a:tileRect r="-100000" b="-100000"/>
              </a:gradFill>
            </a:endParaRPr>
          </a:p>
        </p:txBody>
      </p:sp>
      <p:sp>
        <p:nvSpPr>
          <p:cNvPr id="46" name="文本框 45"/>
          <p:cNvSpPr txBox="1"/>
          <p:nvPr/>
        </p:nvSpPr>
        <p:spPr>
          <a:xfrm>
            <a:off x="9684385" y="3584575"/>
            <a:ext cx="2209800" cy="444500"/>
          </a:xfrm>
          <a:prstGeom prst="rect">
            <a:avLst/>
          </a:prstGeom>
          <a:noFill/>
        </p:spPr>
        <p:txBody>
          <a:bodyPr wrap="square" rtlCol="0">
            <a:noAutofit/>
          </a:bodyPr>
          <a:p>
            <a:r>
              <a:rPr lang="zh-CN" altLang="en-US" sz="2400">
                <a:gradFill>
                  <a:gsLst>
                    <a:gs pos="25000">
                      <a:srgbClr val="F4594F"/>
                    </a:gs>
                    <a:gs pos="75000">
                      <a:srgbClr val="F6A487"/>
                    </a:gs>
                    <a:gs pos="0">
                      <a:srgbClr val="FF3E35"/>
                    </a:gs>
                    <a:gs pos="100000">
                      <a:srgbClr val="FFDEA8"/>
                    </a:gs>
                  </a:gsLst>
                  <a:lin ang="18900000" scaled="1"/>
                </a:gradFill>
              </a:rPr>
              <a:t>西楼</a:t>
            </a:r>
            <a:r>
              <a:rPr lang="en-US" altLang="zh-CN" sz="2400">
                <a:gradFill>
                  <a:gsLst>
                    <a:gs pos="25000">
                      <a:srgbClr val="F4594F"/>
                    </a:gs>
                    <a:gs pos="75000">
                      <a:srgbClr val="F6A487"/>
                    </a:gs>
                    <a:gs pos="0">
                      <a:srgbClr val="FF3E35"/>
                    </a:gs>
                    <a:gs pos="100000">
                      <a:srgbClr val="FFDEA8"/>
                    </a:gs>
                  </a:gsLst>
                  <a:lin ang="18900000" scaled="1"/>
                </a:gradFill>
              </a:rPr>
              <a:t>2</a:t>
            </a:r>
            <a:r>
              <a:rPr lang="zh-CN" altLang="en-US" sz="2400">
                <a:gradFill>
                  <a:gsLst>
                    <a:gs pos="25000">
                      <a:srgbClr val="F4594F"/>
                    </a:gs>
                    <a:gs pos="75000">
                      <a:srgbClr val="F6A487"/>
                    </a:gs>
                    <a:gs pos="0">
                      <a:srgbClr val="FF3E35"/>
                    </a:gs>
                    <a:gs pos="100000">
                      <a:srgbClr val="FFDEA8"/>
                    </a:gs>
                  </a:gsLst>
                  <a:lin ang="18900000" scaled="1"/>
                </a:gradFill>
              </a:rPr>
              <a:t>号位思路</a:t>
            </a:r>
            <a:endParaRPr lang="zh-CN" altLang="en-US" sz="2400">
              <a:gradFill>
                <a:gsLst>
                  <a:gs pos="25000">
                    <a:srgbClr val="F4594F"/>
                  </a:gs>
                  <a:gs pos="75000">
                    <a:srgbClr val="F6A487"/>
                  </a:gs>
                  <a:gs pos="0">
                    <a:srgbClr val="FF3E35"/>
                  </a:gs>
                  <a:gs pos="100000">
                    <a:srgbClr val="FFDEA8"/>
                  </a:gs>
                </a:gsLst>
                <a:lin ang="18900000" scaled="1"/>
              </a:gradFill>
            </a:endParaRPr>
          </a:p>
        </p:txBody>
      </p:sp>
      <p:sp>
        <p:nvSpPr>
          <p:cNvPr id="47" name="文本框 46"/>
          <p:cNvSpPr txBox="1"/>
          <p:nvPr/>
        </p:nvSpPr>
        <p:spPr>
          <a:xfrm>
            <a:off x="9430385" y="4191635"/>
            <a:ext cx="2216150" cy="444500"/>
          </a:xfrm>
          <a:prstGeom prst="rect">
            <a:avLst/>
          </a:prstGeom>
          <a:noFill/>
        </p:spPr>
        <p:txBody>
          <a:bodyPr wrap="square" rtlCol="0">
            <a:noAutofit/>
          </a:bodyPr>
          <a:p>
            <a:r>
              <a:rPr lang="zh-CN" altLang="en-US" sz="2400">
                <a:gradFill>
                  <a:gsLst>
                    <a:gs pos="25000">
                      <a:srgbClr val="FF566A"/>
                    </a:gs>
                    <a:gs pos="75000">
                      <a:srgbClr val="F6AABA"/>
                    </a:gs>
                    <a:gs pos="0">
                      <a:srgbClr val="EB3A48"/>
                    </a:gs>
                    <a:gs pos="100000">
                      <a:srgbClr val="FFCFD9"/>
                    </a:gs>
                  </a:gsLst>
                  <a:lin ang="18900000" scaled="1"/>
                </a:gradFill>
              </a:rPr>
              <a:t>管道区内思路</a:t>
            </a:r>
            <a:endParaRPr lang="zh-CN" altLang="en-US" sz="2400">
              <a:gradFill>
                <a:gsLst>
                  <a:gs pos="25000">
                    <a:srgbClr val="FF566A"/>
                  </a:gs>
                  <a:gs pos="75000">
                    <a:srgbClr val="F6AABA"/>
                  </a:gs>
                  <a:gs pos="0">
                    <a:srgbClr val="EB3A48"/>
                  </a:gs>
                  <a:gs pos="100000">
                    <a:srgbClr val="FFCFD9"/>
                  </a:gs>
                </a:gsLst>
                <a:lin ang="18900000" scaled="1"/>
              </a:gradFill>
            </a:endParaRPr>
          </a:p>
        </p:txBody>
      </p:sp>
      <p:sp>
        <p:nvSpPr>
          <p:cNvPr id="48" name="文本框 47"/>
          <p:cNvSpPr txBox="1"/>
          <p:nvPr/>
        </p:nvSpPr>
        <p:spPr>
          <a:xfrm>
            <a:off x="6807835" y="4237355"/>
            <a:ext cx="2034540" cy="444500"/>
          </a:xfrm>
          <a:prstGeom prst="rect">
            <a:avLst/>
          </a:prstGeom>
          <a:noFill/>
        </p:spPr>
        <p:txBody>
          <a:bodyPr wrap="square" rtlCol="0">
            <a:noAutofit/>
          </a:bodyPr>
          <a:p>
            <a:r>
              <a:rPr lang="zh-CN" altLang="en-US" sz="2400">
                <a:solidFill>
                  <a:schemeClr val="accent4">
                    <a:lumMod val="50000"/>
                  </a:schemeClr>
                </a:solidFill>
              </a:rPr>
              <a:t>河边工地思路</a:t>
            </a:r>
            <a:endParaRPr lang="zh-CN" altLang="en-US" sz="2400">
              <a:solidFill>
                <a:schemeClr val="accent4">
                  <a:lumMod val="50000"/>
                </a:schemeClr>
              </a:solidFill>
            </a:endParaRPr>
          </a:p>
        </p:txBody>
      </p:sp>
      <p:sp>
        <p:nvSpPr>
          <p:cNvPr id="49" name="文本框 48"/>
          <p:cNvSpPr txBox="1"/>
          <p:nvPr/>
        </p:nvSpPr>
        <p:spPr>
          <a:xfrm>
            <a:off x="7919085" y="4698365"/>
            <a:ext cx="1765300" cy="444500"/>
          </a:xfrm>
          <a:prstGeom prst="rect">
            <a:avLst/>
          </a:prstGeom>
          <a:noFill/>
        </p:spPr>
        <p:txBody>
          <a:bodyPr wrap="square" rtlCol="0">
            <a:noAutofit/>
          </a:bodyPr>
          <a:p>
            <a:r>
              <a:rPr lang="zh-CN" altLang="en-US" sz="2400">
                <a:solidFill>
                  <a:schemeClr val="accent5"/>
                </a:solidFill>
              </a:rPr>
              <a:t>管道外思路</a:t>
            </a:r>
            <a:endParaRPr lang="zh-CN" altLang="en-US" sz="2400">
              <a:solidFill>
                <a:schemeClr val="accent5"/>
              </a:solidFill>
            </a:endParaRPr>
          </a:p>
        </p:txBody>
      </p:sp>
      <p:sp>
        <p:nvSpPr>
          <p:cNvPr id="50" name="文本框 49"/>
          <p:cNvSpPr txBox="1"/>
          <p:nvPr/>
        </p:nvSpPr>
        <p:spPr>
          <a:xfrm>
            <a:off x="5899150" y="4681855"/>
            <a:ext cx="2019300" cy="444500"/>
          </a:xfrm>
          <a:prstGeom prst="rect">
            <a:avLst/>
          </a:prstGeom>
          <a:noFill/>
        </p:spPr>
        <p:txBody>
          <a:bodyPr wrap="square" rtlCol="0">
            <a:noAutofit/>
          </a:bodyPr>
          <a:p>
            <a:r>
              <a:rPr lang="zh-CN" altLang="en-US" sz="2400">
                <a:solidFill>
                  <a:schemeClr val="accent5">
                    <a:lumMod val="60000"/>
                    <a:lumOff val="40000"/>
                  </a:schemeClr>
                </a:solidFill>
              </a:rPr>
              <a:t>西撤离点思路</a:t>
            </a:r>
            <a:endParaRPr lang="zh-CN" altLang="en-US" sz="2400">
              <a:solidFill>
                <a:schemeClr val="accent5">
                  <a:lumMod val="60000"/>
                  <a:lumOff val="4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1.png1"/>
          <p:cNvPicPr>
            <a:picLocks noChangeAspect="1"/>
          </p:cNvPicPr>
          <p:nvPr>
            <p:ph idx="1"/>
          </p:nvPr>
        </p:nvPicPr>
        <p:blipFill>
          <a:blip r:embed="rId1"/>
          <a:srcRect l="11" r="11"/>
          <a:stretch>
            <a:fillRect/>
          </a:stretch>
        </p:blipFill>
        <p:spPr>
          <a:xfrm>
            <a:off x="767715" y="375920"/>
            <a:ext cx="5392420" cy="2906395"/>
          </a:xfrm>
          <a:prstGeom prst="rect">
            <a:avLst/>
          </a:prstGeom>
        </p:spPr>
      </p:pic>
      <p:sp>
        <p:nvSpPr>
          <p:cNvPr id="5" name="文本框 4"/>
          <p:cNvSpPr txBox="1"/>
          <p:nvPr/>
        </p:nvSpPr>
        <p:spPr>
          <a:xfrm>
            <a:off x="7320280" y="981075"/>
            <a:ext cx="3133725" cy="511111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en-US" altLang="zh-CN">
                <a:solidFill>
                  <a:schemeClr val="tx1"/>
                </a:solidFill>
                <a:effectLst/>
              </a:rPr>
              <a:t>1.</a:t>
            </a:r>
            <a:r>
              <a:rPr lang="zh-CN" altLang="en-US">
                <a:solidFill>
                  <a:schemeClr val="tx1"/>
                </a:solidFill>
                <a:effectLst/>
              </a:rPr>
              <a:t>来到坝顶铁皮处，地面有两个白色线条，站在线条右侧贴墙站好</a:t>
            </a:r>
            <a:endParaRPr lang="zh-CN" altLang="en-US">
              <a:solidFill>
                <a:schemeClr val="tx1"/>
              </a:solidFill>
              <a:effectLst/>
            </a:endParaRPr>
          </a:p>
          <a:p>
            <a:endParaRPr lang="zh-CN" altLang="en-US">
              <a:solidFill>
                <a:schemeClr val="tx1"/>
              </a:solidFill>
              <a:effectLst/>
            </a:endParaRPr>
          </a:p>
          <a:p>
            <a:endParaRPr lang="zh-CN" altLang="en-US">
              <a:solidFill>
                <a:schemeClr val="tx1"/>
              </a:solidFill>
              <a:effectLst/>
            </a:endParaRPr>
          </a:p>
          <a:p>
            <a:endParaRPr lang="zh-CN" altLang="en-US">
              <a:solidFill>
                <a:schemeClr val="tx1"/>
              </a:solidFill>
              <a:effectLst/>
            </a:endParaRPr>
          </a:p>
          <a:p>
            <a:endParaRPr lang="zh-CN" altLang="en-US">
              <a:solidFill>
                <a:schemeClr val="tx1"/>
              </a:solidFill>
              <a:effectLst/>
            </a:endParaRPr>
          </a:p>
          <a:p>
            <a:endParaRPr lang="zh-CN" altLang="en-US">
              <a:solidFill>
                <a:schemeClr val="tx1"/>
              </a:solidFill>
              <a:effectLst/>
            </a:endParaRPr>
          </a:p>
          <a:p>
            <a:endParaRPr lang="zh-CN" altLang="en-US">
              <a:solidFill>
                <a:schemeClr val="tx1"/>
              </a:solidFill>
              <a:effectLst/>
            </a:endParaRPr>
          </a:p>
          <a:p>
            <a:endParaRPr lang="zh-CN" altLang="en-US">
              <a:solidFill>
                <a:schemeClr val="tx1"/>
              </a:solidFill>
              <a:effectLst/>
            </a:endParaRPr>
          </a:p>
          <a:p>
            <a:r>
              <a:rPr lang="en-US" altLang="zh-CN">
                <a:solidFill>
                  <a:schemeClr val="tx1"/>
                </a:solidFill>
                <a:effectLst/>
              </a:rPr>
              <a:t>2.</a:t>
            </a:r>
            <a:r>
              <a:rPr lang="zh-CN" altLang="en-US">
                <a:solidFill>
                  <a:schemeClr val="tx1"/>
                </a:solidFill>
                <a:effectLst/>
              </a:rPr>
              <a:t>抬头持枪视角将准星对准墙面白色圆圈左侧边缘中间部分</a:t>
            </a:r>
            <a:endParaRPr lang="zh-CN" altLang="en-US">
              <a:solidFill>
                <a:schemeClr val="tx1"/>
              </a:solidFill>
              <a:effectLst/>
            </a:endParaRPr>
          </a:p>
        </p:txBody>
      </p:sp>
      <p:pic>
        <p:nvPicPr>
          <p:cNvPr id="7" name="图片 6" descr="2"/>
          <p:cNvPicPr>
            <a:picLocks noChangeAspect="1"/>
          </p:cNvPicPr>
          <p:nvPr/>
        </p:nvPicPr>
        <p:blipFill>
          <a:blip r:embed="rId2"/>
          <a:stretch>
            <a:fillRect/>
          </a:stretch>
        </p:blipFill>
        <p:spPr>
          <a:xfrm>
            <a:off x="772160" y="3366770"/>
            <a:ext cx="5387340" cy="303022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新版教学/3.png3"/>
          <p:cNvPicPr>
            <a:picLocks noChangeAspect="1"/>
          </p:cNvPicPr>
          <p:nvPr>
            <p:ph idx="1"/>
          </p:nvPr>
        </p:nvPicPr>
        <p:blipFill>
          <a:blip r:embed="rId1"/>
          <a:srcRect t="2096" b="2096"/>
          <a:stretch>
            <a:fillRect/>
          </a:stretch>
        </p:blipFill>
        <p:spPr>
          <a:xfrm>
            <a:off x="767715" y="375920"/>
            <a:ext cx="5826125" cy="3032760"/>
          </a:xfrm>
          <a:prstGeom prst="rect">
            <a:avLst/>
          </a:prstGeom>
        </p:spPr>
      </p:pic>
      <p:sp>
        <p:nvSpPr>
          <p:cNvPr id="5" name="文本框 4"/>
          <p:cNvSpPr txBox="1"/>
          <p:nvPr/>
        </p:nvSpPr>
        <p:spPr>
          <a:xfrm>
            <a:off x="7277100" y="375920"/>
            <a:ext cx="3133725" cy="511111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en-US" altLang="zh-CN">
                <a:solidFill>
                  <a:schemeClr val="tx1"/>
                </a:solidFill>
                <a:effectLst/>
              </a:rPr>
              <a:t>3.</a:t>
            </a:r>
            <a:r>
              <a:rPr lang="zh-CN" altLang="en-US">
                <a:solidFill>
                  <a:schemeClr val="tx1"/>
                </a:solidFill>
                <a:effectLst/>
              </a:rPr>
              <a:t>不要动准星（可以左右调整视角，不要上下动准星）持枪静步轻点</a:t>
            </a:r>
            <a:r>
              <a:rPr lang="en-US" altLang="zh-CN">
                <a:solidFill>
                  <a:schemeClr val="tx1"/>
                </a:solidFill>
                <a:effectLst/>
              </a:rPr>
              <a:t>W</a:t>
            </a:r>
            <a:r>
              <a:rPr lang="zh-CN" altLang="en-US">
                <a:solidFill>
                  <a:schemeClr val="tx1"/>
                </a:solidFill>
                <a:effectLst/>
              </a:rPr>
              <a:t>或者长按</a:t>
            </a:r>
            <a:r>
              <a:rPr lang="en-US" altLang="zh-CN">
                <a:solidFill>
                  <a:schemeClr val="tx1"/>
                </a:solidFill>
                <a:effectLst/>
              </a:rPr>
              <a:t>W</a:t>
            </a:r>
            <a:r>
              <a:rPr lang="zh-CN" altLang="en-US">
                <a:solidFill>
                  <a:schemeClr val="tx1"/>
                </a:solidFill>
                <a:effectLst/>
              </a:rPr>
              <a:t>，人物上墙到如图所示位置，大拇指刚好与白色圆圈顶部贴合</a:t>
            </a:r>
            <a:endParaRPr lang="zh-CN" altLang="en-US">
              <a:solidFill>
                <a:schemeClr val="tx1"/>
              </a:solidFill>
              <a:effectLst/>
            </a:endParaRPr>
          </a:p>
          <a:p>
            <a:endParaRPr lang="zh-CN" altLang="en-US">
              <a:solidFill>
                <a:schemeClr val="tx1"/>
              </a:solidFill>
              <a:effectLst/>
            </a:endParaRPr>
          </a:p>
          <a:p>
            <a:endParaRPr lang="zh-CN" altLang="en-US">
              <a:solidFill>
                <a:schemeClr val="tx1"/>
              </a:solidFill>
              <a:effectLst/>
            </a:endParaRPr>
          </a:p>
          <a:p>
            <a:endParaRPr lang="zh-CN" altLang="en-US">
              <a:solidFill>
                <a:schemeClr val="tx1"/>
              </a:solidFill>
              <a:effectLst/>
            </a:endParaRPr>
          </a:p>
          <a:p>
            <a:endParaRPr lang="zh-CN" altLang="en-US">
              <a:solidFill>
                <a:schemeClr val="tx1"/>
              </a:solidFill>
              <a:effectLst/>
            </a:endParaRPr>
          </a:p>
          <a:p>
            <a:endParaRPr lang="zh-CN" altLang="en-US">
              <a:solidFill>
                <a:schemeClr val="tx1"/>
              </a:solidFill>
              <a:effectLst/>
            </a:endParaRPr>
          </a:p>
          <a:p>
            <a:endParaRPr lang="zh-CN" altLang="en-US">
              <a:solidFill>
                <a:schemeClr val="tx1"/>
              </a:solidFill>
              <a:effectLst/>
            </a:endParaRPr>
          </a:p>
          <a:p>
            <a:r>
              <a:rPr lang="en-US" altLang="zh-CN">
                <a:solidFill>
                  <a:schemeClr val="tx1"/>
                </a:solidFill>
                <a:effectLst/>
              </a:rPr>
              <a:t>4.</a:t>
            </a:r>
            <a:r>
              <a:rPr lang="zh-CN" altLang="en-US">
                <a:solidFill>
                  <a:schemeClr val="tx1"/>
                </a:solidFill>
                <a:effectLst/>
              </a:rPr>
              <a:t>瞄准</a:t>
            </a:r>
            <a:r>
              <a:rPr lang="en-US" altLang="zh-CN">
                <a:solidFill>
                  <a:schemeClr val="tx1"/>
                </a:solidFill>
                <a:effectLst/>
              </a:rPr>
              <a:t>15</a:t>
            </a:r>
            <a:r>
              <a:rPr lang="zh-CN" altLang="en-US">
                <a:solidFill>
                  <a:schemeClr val="tx1"/>
                </a:solidFill>
                <a:effectLst/>
              </a:rPr>
              <a:t>方向，取消静步，</a:t>
            </a:r>
            <a:r>
              <a:rPr lang="zh-CN" altLang="en-US">
                <a:solidFill>
                  <a:srgbClr val="FF0000"/>
                </a:solidFill>
                <a:effectLst/>
              </a:rPr>
              <a:t>跳</a:t>
            </a:r>
            <a:r>
              <a:rPr lang="en-US" altLang="zh-CN">
                <a:solidFill>
                  <a:srgbClr val="FF0000"/>
                </a:solidFill>
                <a:effectLst/>
              </a:rPr>
              <a:t>——</a:t>
            </a:r>
            <a:r>
              <a:rPr lang="zh-CN" altLang="en-US">
                <a:solidFill>
                  <a:srgbClr val="FF0000"/>
                </a:solidFill>
                <a:effectLst/>
              </a:rPr>
              <a:t>喷气</a:t>
            </a:r>
            <a:r>
              <a:rPr lang="en-US" altLang="zh-CN">
                <a:solidFill>
                  <a:srgbClr val="FF0000"/>
                </a:solidFill>
                <a:effectLst/>
              </a:rPr>
              <a:t>——</a:t>
            </a:r>
            <a:r>
              <a:rPr lang="zh-CN" altLang="en-US">
                <a:solidFill>
                  <a:srgbClr val="FF0000"/>
                </a:solidFill>
                <a:effectLst/>
              </a:rPr>
              <a:t>转向</a:t>
            </a:r>
            <a:r>
              <a:rPr lang="zh-CN" altLang="en-US">
                <a:solidFill>
                  <a:schemeClr val="tx1"/>
                </a:solidFill>
                <a:effectLst/>
              </a:rPr>
              <a:t>（起跳后按住</a:t>
            </a:r>
            <a:r>
              <a:rPr lang="en-US" altLang="zh-CN">
                <a:solidFill>
                  <a:schemeClr val="tx1"/>
                </a:solidFill>
                <a:effectLst/>
              </a:rPr>
              <a:t>W</a:t>
            </a:r>
            <a:r>
              <a:rPr lang="zh-CN" altLang="en-US">
                <a:solidFill>
                  <a:schemeClr val="tx1"/>
                </a:solidFill>
                <a:effectLst/>
              </a:rPr>
              <a:t>，疯狂按空格）</a:t>
            </a:r>
            <a:endParaRPr lang="zh-CN" altLang="en-US">
              <a:solidFill>
                <a:schemeClr val="tx1"/>
              </a:solidFill>
              <a:effectLst/>
            </a:endParaRPr>
          </a:p>
          <a:p>
            <a:endParaRPr lang="zh-CN" altLang="en-US">
              <a:solidFill>
                <a:schemeClr val="tx1"/>
              </a:solidFill>
              <a:effectLst/>
            </a:endParaRPr>
          </a:p>
          <a:p>
            <a:r>
              <a:rPr lang="zh-CN" altLang="en-US">
                <a:solidFill>
                  <a:srgbClr val="FF0000"/>
                </a:solidFill>
                <a:effectLst/>
              </a:rPr>
              <a:t>注意：顺序不要错</a:t>
            </a:r>
            <a:endParaRPr lang="zh-CN" altLang="en-US">
              <a:solidFill>
                <a:srgbClr val="FF0000"/>
              </a:solidFill>
              <a:effectLst/>
            </a:endParaRPr>
          </a:p>
        </p:txBody>
      </p:sp>
      <p:pic>
        <p:nvPicPr>
          <p:cNvPr id="3" name="图片 2" descr="2"/>
          <p:cNvPicPr>
            <a:picLocks noChangeAspect="1"/>
          </p:cNvPicPr>
          <p:nvPr/>
        </p:nvPicPr>
        <p:blipFill>
          <a:blip r:embed="rId2"/>
          <a:stretch>
            <a:fillRect/>
          </a:stretch>
        </p:blipFill>
        <p:spPr>
          <a:xfrm>
            <a:off x="770255" y="3429000"/>
            <a:ext cx="5824220" cy="322707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教学/3.png3"/>
          <p:cNvPicPr>
            <a:picLocks noChangeAspect="1"/>
          </p:cNvPicPr>
          <p:nvPr>
            <p:ph idx="1"/>
          </p:nvPr>
        </p:nvPicPr>
        <p:blipFill>
          <a:blip r:embed="rId1"/>
          <a:srcRect l="431" r="431"/>
          <a:stretch>
            <a:fillRect/>
          </a:stretch>
        </p:blipFill>
        <p:spPr>
          <a:xfrm>
            <a:off x="1366520" y="3429000"/>
            <a:ext cx="5763260" cy="3242310"/>
          </a:xfrm>
          <a:prstGeom prst="rect">
            <a:avLst/>
          </a:prstGeom>
        </p:spPr>
      </p:pic>
      <p:sp>
        <p:nvSpPr>
          <p:cNvPr id="5" name="文本框 4"/>
          <p:cNvSpPr txBox="1"/>
          <p:nvPr/>
        </p:nvSpPr>
        <p:spPr>
          <a:xfrm>
            <a:off x="7592060" y="2065020"/>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en-US">
                <a:solidFill>
                  <a:schemeClr val="tx1"/>
                </a:solidFill>
                <a:effectLst/>
              </a:rPr>
              <a:t>5.</a:t>
            </a:r>
            <a:r>
              <a:rPr lang="zh-CN" altLang="en-US">
                <a:solidFill>
                  <a:schemeClr val="tx1"/>
                </a:solidFill>
                <a:effectLst/>
              </a:rPr>
              <a:t>转向时机：喷气后看到墙面边缘有两块黑色污渍，即可转向</a:t>
            </a:r>
            <a:endParaRPr lang="zh-CN" altLang="en-US">
              <a:solidFill>
                <a:schemeClr val="tx1"/>
              </a:solidFill>
              <a:effectLst/>
            </a:endParaRPr>
          </a:p>
          <a:p>
            <a:endParaRPr lang="zh-CN" altLang="en-US">
              <a:solidFill>
                <a:schemeClr val="tx1"/>
              </a:solidFill>
              <a:effectLst/>
            </a:endParaRPr>
          </a:p>
          <a:p>
            <a:endParaRPr lang="zh-CN" altLang="en-US">
              <a:solidFill>
                <a:schemeClr val="tx1"/>
              </a:solidFill>
              <a:effectLst/>
            </a:endParaRPr>
          </a:p>
        </p:txBody>
      </p:sp>
      <p:pic>
        <p:nvPicPr>
          <p:cNvPr id="3" name="图片 2" descr="2"/>
          <p:cNvPicPr>
            <a:picLocks noChangeAspect="1"/>
          </p:cNvPicPr>
          <p:nvPr/>
        </p:nvPicPr>
        <p:blipFill>
          <a:blip r:embed="rId2"/>
          <a:stretch>
            <a:fillRect/>
          </a:stretch>
        </p:blipFill>
        <p:spPr>
          <a:xfrm>
            <a:off x="1305560" y="64135"/>
            <a:ext cx="5824220" cy="32264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1"/>
          <p:cNvSpPr>
            <a:spLocks noGrp="1"/>
          </p:cNvSpPr>
          <p:nvPr/>
        </p:nvSpPr>
        <p:spPr>
          <a:xfrm>
            <a:off x="1981200" y="2565400"/>
            <a:ext cx="8229600" cy="1645285"/>
          </a:xfrm>
          <a:prstGeom prst="rect">
            <a:avLst/>
          </a:prstGeom>
          <a:noFill/>
          <a:ln w="9525">
            <a:noFill/>
          </a:ln>
        </p:spPr>
        <p:txBody>
          <a:bodyPr anchor="ctr" anchorCtr="0">
            <a:scene3d>
              <a:camera prst="orthographicFront"/>
              <a:lightRig rig="threePt" dir="t"/>
            </a:scene3d>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zh-CN" altLang="en-US">
                <a:solidFill>
                  <a:schemeClr val="tx1"/>
                </a:solidFill>
                <a:effectLst>
                  <a:outerShdw blurRad="38100" dist="19050" dir="2700000" algn="tl" rotWithShape="0">
                    <a:schemeClr val="dk1">
                      <a:alpha val="40000"/>
                    </a:schemeClr>
                  </a:outerShdw>
                </a:effectLst>
              </a:rPr>
              <a:t>无伤下透视位拆解</a:t>
            </a:r>
            <a:endParaRPr lang="zh-CN" altLang="en-US">
              <a:solidFill>
                <a:schemeClr val="tx1"/>
              </a:solidFill>
              <a:effectLst>
                <a:outerShdw blurRad="38100" dist="19050" dir="2700000" algn="tl" rotWithShape="0">
                  <a:schemeClr val="dk1">
                    <a:alpha val="40000"/>
                  </a:schemeClr>
                </a:outerShdw>
              </a:effectLst>
            </a:endParaRPr>
          </a:p>
          <a:p>
            <a:r>
              <a:rPr lang="en-US" altLang="zh-CN">
                <a:solidFill>
                  <a:schemeClr val="tx1"/>
                </a:solidFill>
                <a:effectLst>
                  <a:outerShdw blurRad="38100" dist="19050" dir="2700000" algn="tl" rotWithShape="0">
                    <a:schemeClr val="dk1">
                      <a:alpha val="40000"/>
                    </a:schemeClr>
                  </a:outerShdw>
                </a:effectLst>
              </a:rPr>
              <a:t>                    </a:t>
            </a:r>
            <a:r>
              <a:rPr lang="zh-CN" altLang="en-US" sz="2000">
                <a:latin typeface="Arial" panose="020B0604020202020204" pitchFamily="34" charset="0"/>
                <a:ea typeface="宋体" panose="02010600030101010101" pitchFamily="2" charset="-122"/>
                <a:sym typeface="+mn-ea"/>
              </a:rPr>
              <a:t>初圣宗主</a:t>
            </a:r>
            <a:r>
              <a:rPr lang="en-US" altLang="zh-CN" sz="2000">
                <a:latin typeface="Arial" panose="020B0604020202020204" pitchFamily="34" charset="0"/>
                <a:ea typeface="宋体" panose="02010600030101010101" pitchFamily="2" charset="-122"/>
                <a:sym typeface="+mn-ea"/>
              </a:rPr>
              <a:t>-</a:t>
            </a:r>
            <a:r>
              <a:rPr lang="zh-CN" altLang="en-US" sz="2000">
                <a:latin typeface="Arial" panose="020B0604020202020204" pitchFamily="34" charset="0"/>
                <a:ea typeface="宋体" panose="02010600030101010101" pitchFamily="2" charset="-122"/>
                <a:sym typeface="+mn-ea"/>
              </a:rPr>
              <a:t>天涯</a:t>
            </a:r>
            <a:endParaRPr lang="zh-CN" altLang="en-US" sz="20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新版教学/4.png4"/>
          <p:cNvPicPr>
            <a:picLocks noChangeAspect="1"/>
          </p:cNvPicPr>
          <p:nvPr>
            <p:ph idx="1"/>
          </p:nvPr>
        </p:nvPicPr>
        <p:blipFill>
          <a:blip r:embed="rId1"/>
          <a:srcRect l="11" r="11"/>
          <a:stretch>
            <a:fillRect/>
          </a:stretch>
        </p:blipFill>
        <p:spPr>
          <a:xfrm>
            <a:off x="1631950" y="650240"/>
            <a:ext cx="5166360" cy="2906395"/>
          </a:xfrm>
          <a:prstGeom prst="rect">
            <a:avLst/>
          </a:prstGeom>
        </p:spPr>
      </p:pic>
      <p:sp>
        <p:nvSpPr>
          <p:cNvPr id="5" name="文本框 4"/>
          <p:cNvSpPr txBox="1"/>
          <p:nvPr/>
        </p:nvSpPr>
        <p:spPr>
          <a:xfrm>
            <a:off x="727075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en-US" altLang="zh-CN">
                <a:solidFill>
                  <a:schemeClr val="tx1"/>
                </a:solidFill>
                <a:effectLst/>
              </a:rPr>
              <a:t>1.</a:t>
            </a:r>
            <a:r>
              <a:rPr lang="zh-CN" altLang="en-US">
                <a:solidFill>
                  <a:schemeClr val="tx1"/>
                </a:solidFill>
                <a:effectLst/>
              </a:rPr>
              <a:t>站在</a:t>
            </a:r>
            <a:r>
              <a:rPr lang="zh-CN">
                <a:solidFill>
                  <a:schemeClr val="tx1"/>
                </a:solidFill>
                <a:effectLst/>
              </a:rPr>
              <a:t>右侧铁柱锈点上方。</a:t>
            </a:r>
            <a:endParaRPr lang="zh-CN">
              <a:solidFill>
                <a:schemeClr val="tx1"/>
              </a:solidFill>
              <a:effectLst/>
            </a:endParaRPr>
          </a:p>
          <a:p>
            <a:endParaRPr lang="zh-CN">
              <a:solidFill>
                <a:schemeClr val="tx1"/>
              </a:solidFill>
              <a:effectLst/>
            </a:endParaRPr>
          </a:p>
          <a:p>
            <a:endParaRPr lang="zh-CN">
              <a:solidFill>
                <a:schemeClr val="tx1"/>
              </a:solidFill>
              <a:effectLst/>
            </a:endParaRPr>
          </a:p>
          <a:p>
            <a:endParaRPr lang="zh-CN">
              <a:solidFill>
                <a:schemeClr val="tx1"/>
              </a:solidFill>
              <a:effectLst/>
            </a:endParaRPr>
          </a:p>
          <a:p>
            <a:endParaRPr lang="zh-CN">
              <a:solidFill>
                <a:schemeClr val="tx1"/>
              </a:solidFill>
              <a:effectLst/>
            </a:endParaRPr>
          </a:p>
          <a:p>
            <a:endParaRPr lang="zh-CN">
              <a:solidFill>
                <a:schemeClr val="tx1"/>
              </a:solidFill>
              <a:effectLst/>
            </a:endParaRPr>
          </a:p>
          <a:p>
            <a:endParaRPr lang="zh-CN">
              <a:solidFill>
                <a:schemeClr val="tx1"/>
              </a:solidFill>
              <a:effectLst/>
            </a:endParaRPr>
          </a:p>
          <a:p>
            <a:endParaRPr lang="zh-CN">
              <a:solidFill>
                <a:schemeClr val="tx1"/>
              </a:solidFill>
              <a:effectLst/>
            </a:endParaRPr>
          </a:p>
          <a:p>
            <a:endParaRPr lang="zh-CN">
              <a:solidFill>
                <a:schemeClr val="tx1"/>
              </a:solidFill>
              <a:effectLst/>
            </a:endParaRPr>
          </a:p>
          <a:p>
            <a:r>
              <a:rPr lang="en-US" altLang="zh-CN">
                <a:solidFill>
                  <a:schemeClr val="tx1"/>
                </a:solidFill>
                <a:effectLst/>
              </a:rPr>
              <a:t>2.</a:t>
            </a:r>
            <a:r>
              <a:rPr lang="zh-CN">
                <a:solidFill>
                  <a:schemeClr val="tx1"/>
                </a:solidFill>
                <a:effectLst/>
              </a:rPr>
              <a:t>瞄准铁皮缺口处，按住</a:t>
            </a:r>
            <a:r>
              <a:rPr lang="en-US" altLang="zh-CN">
                <a:solidFill>
                  <a:schemeClr val="tx1"/>
                </a:solidFill>
                <a:effectLst/>
              </a:rPr>
              <a:t>W</a:t>
            </a:r>
            <a:r>
              <a:rPr lang="zh-CN" altLang="en-US">
                <a:solidFill>
                  <a:schemeClr val="tx1"/>
                </a:solidFill>
                <a:effectLst/>
              </a:rPr>
              <a:t>直接走过去，落地即可触发自动攀爬（如果没开自动攀爬要疯狂按空格）</a:t>
            </a:r>
            <a:endParaRPr lang="zh-CN" altLang="en-US">
              <a:solidFill>
                <a:schemeClr val="tx1"/>
              </a:solidFill>
              <a:effectLst/>
            </a:endParaRPr>
          </a:p>
        </p:txBody>
      </p:sp>
      <p:pic>
        <p:nvPicPr>
          <p:cNvPr id="8" name="图片 7" descr="C:/Users/Administrator/Desktop/新版教学/5.png5"/>
          <p:cNvPicPr>
            <a:picLocks noChangeAspect="1"/>
          </p:cNvPicPr>
          <p:nvPr/>
        </p:nvPicPr>
        <p:blipFill>
          <a:blip r:embed="rId2"/>
          <a:srcRect l="22" r="22"/>
          <a:stretch>
            <a:fillRect/>
          </a:stretch>
        </p:blipFill>
        <p:spPr>
          <a:xfrm>
            <a:off x="1631950" y="3556635"/>
            <a:ext cx="5166360" cy="2905760"/>
          </a:xfrm>
          <a:prstGeom prst="rect">
            <a:avLst/>
          </a:prstGeom>
        </p:spPr>
      </p:pic>
      <p:cxnSp>
        <p:nvCxnSpPr>
          <p:cNvPr id="7" name="直接箭头连接符 6"/>
          <p:cNvCxnSpPr/>
          <p:nvPr/>
        </p:nvCxnSpPr>
        <p:spPr>
          <a:xfrm>
            <a:off x="3601720" y="1859915"/>
            <a:ext cx="584835" cy="313055"/>
          </a:xfrm>
          <a:prstGeom prst="straightConnector1">
            <a:avLst/>
          </a:prstGeom>
          <a:ln w="31750" cap="rnd">
            <a:solidFill>
              <a:schemeClr val="accent6"/>
            </a:solidFill>
            <a:round/>
            <a:tailEnd type="arrow" w="med" len="med"/>
          </a:ln>
        </p:spPr>
        <p:style>
          <a:lnRef idx="0">
            <a:srgbClr val="FFFFFF"/>
          </a:lnRef>
          <a:fillRef idx="0">
            <a:srgbClr val="FFFFFF"/>
          </a:fillRef>
          <a:effectRef idx="0">
            <a:srgbClr val="FFFFFF"/>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教学/4.png4"/>
          <p:cNvPicPr>
            <a:picLocks noChangeAspect="1"/>
          </p:cNvPicPr>
          <p:nvPr>
            <p:ph idx="1"/>
          </p:nvPr>
        </p:nvPicPr>
        <p:blipFill>
          <a:blip r:embed="rId1"/>
          <a:srcRect l="754" r="754"/>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solidFill>
                  <a:schemeClr val="tx1"/>
                </a:solidFill>
                <a:effectLst/>
              </a:rPr>
              <a:t>第二种方式</a:t>
            </a:r>
            <a:endParaRPr lang="zh-CN">
              <a:solidFill>
                <a:schemeClr val="tx1"/>
              </a:solidFill>
              <a:effectLst/>
            </a:endParaRPr>
          </a:p>
          <a:p>
            <a:r>
              <a:rPr lang="zh-CN">
                <a:solidFill>
                  <a:schemeClr val="tx1"/>
                </a:solidFill>
                <a:effectLst/>
              </a:rPr>
              <a:t>还是先跳到第一层，然后往后退，人物在空中喷气来到的第二层</a:t>
            </a:r>
            <a:endParaRPr lang="zh-CN">
              <a:solidFill>
                <a:schemeClr val="tx1"/>
              </a:solidFill>
              <a:effectLst/>
            </a:endParaRPr>
          </a:p>
        </p:txBody>
      </p:sp>
      <p:pic>
        <p:nvPicPr>
          <p:cNvPr id="8" name="图片 7" descr="C:/Users/Administrator/Desktop/教学/6.png6"/>
          <p:cNvPicPr>
            <a:picLocks noChangeAspect="1"/>
          </p:cNvPicPr>
          <p:nvPr/>
        </p:nvPicPr>
        <p:blipFill>
          <a:blip r:embed="rId2"/>
          <a:srcRect l="808" r="808"/>
          <a:stretch>
            <a:fillRect/>
          </a:stretch>
        </p:blipFill>
        <p:spPr>
          <a:xfrm>
            <a:off x="1631950" y="3556635"/>
            <a:ext cx="5166360" cy="290703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教学/7.png7"/>
          <p:cNvPicPr>
            <a:picLocks noChangeAspect="1"/>
          </p:cNvPicPr>
          <p:nvPr>
            <p:ph idx="1"/>
          </p:nvPr>
        </p:nvPicPr>
        <p:blipFill>
          <a:blip r:embed="rId1"/>
          <a:srcRect l="1114" r="1114"/>
          <a:stretch>
            <a:fillRect/>
          </a:stretch>
        </p:blipFill>
        <p:spPr>
          <a:xfrm>
            <a:off x="1631950" y="621030"/>
            <a:ext cx="5166360" cy="2906395"/>
          </a:xfrm>
          <a:prstGeom prst="rect">
            <a:avLst/>
          </a:prstGeom>
        </p:spPr>
      </p:pic>
      <p:sp>
        <p:nvSpPr>
          <p:cNvPr id="5" name="文本框 4"/>
          <p:cNvSpPr txBox="1"/>
          <p:nvPr/>
        </p:nvSpPr>
        <p:spPr>
          <a:xfrm>
            <a:off x="7150100" y="621030"/>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solidFill>
                  <a:schemeClr val="tx1"/>
                </a:solidFill>
                <a:effectLst/>
              </a:rPr>
              <a:t>然后瞄准第三层，走下去即可无伤下落。</a:t>
            </a:r>
            <a:endParaRPr lang="zh-CN">
              <a:solidFill>
                <a:schemeClr val="tx1"/>
              </a:solidFill>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1"/>
          <p:cNvSpPr>
            <a:spLocks noGrp="1"/>
          </p:cNvSpPr>
          <p:nvPr/>
        </p:nvSpPr>
        <p:spPr>
          <a:xfrm>
            <a:off x="1981200" y="2565400"/>
            <a:ext cx="8229600" cy="1645285"/>
          </a:xfrm>
          <a:prstGeom prst="rect">
            <a:avLst/>
          </a:prstGeom>
          <a:noFill/>
          <a:ln w="9525">
            <a:noFill/>
          </a:ln>
        </p:spPr>
        <p:txBody>
          <a:bodyPr anchor="ctr" anchorCtr="0">
            <a:scene3d>
              <a:camera prst="orthographicFront"/>
              <a:lightRig rig="threePt" dir="t"/>
            </a:scene3d>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zh-CN" altLang="en-US">
                <a:solidFill>
                  <a:schemeClr val="tx1"/>
                </a:solidFill>
                <a:effectLst>
                  <a:outerShdw blurRad="38100" dist="19050" dir="2700000" algn="tl" rotWithShape="0">
                    <a:schemeClr val="dk1">
                      <a:alpha val="40000"/>
                    </a:schemeClr>
                  </a:outerShdw>
                </a:effectLst>
              </a:rPr>
              <a:t>快速上坝底</a:t>
            </a:r>
            <a:r>
              <a:rPr lang="zh-CN" altLang="en-US">
                <a:solidFill>
                  <a:schemeClr val="tx1"/>
                </a:solidFill>
                <a:effectLst>
                  <a:outerShdw blurRad="38100" dist="19050" dir="2700000" algn="tl" rotWithShape="0">
                    <a:schemeClr val="dk1">
                      <a:alpha val="40000"/>
                    </a:schemeClr>
                  </a:outerShdw>
                </a:effectLst>
              </a:rPr>
              <a:t>平台</a:t>
            </a:r>
            <a:endParaRPr lang="zh-CN" altLang="en-US">
              <a:solidFill>
                <a:schemeClr val="tx1"/>
              </a:solidFill>
              <a:effectLst>
                <a:outerShdw blurRad="38100" dist="19050" dir="2700000" algn="tl" rotWithShape="0">
                  <a:schemeClr val="dk1">
                    <a:alpha val="40000"/>
                  </a:schemeClr>
                </a:outerShdw>
              </a:effectLst>
            </a:endParaRPr>
          </a:p>
          <a:p>
            <a:r>
              <a:rPr lang="en-US" altLang="zh-CN">
                <a:solidFill>
                  <a:schemeClr val="tx1"/>
                </a:solidFill>
                <a:effectLst>
                  <a:outerShdw blurRad="38100" dist="19050" dir="2700000" algn="tl" rotWithShape="0">
                    <a:schemeClr val="dk1">
                      <a:alpha val="40000"/>
                    </a:schemeClr>
                  </a:outerShdw>
                </a:effectLst>
              </a:rPr>
              <a:t>                    </a:t>
            </a:r>
            <a:r>
              <a:rPr lang="zh-CN" altLang="en-US" sz="2000">
                <a:latin typeface="Arial" panose="020B0604020202020204" pitchFamily="34" charset="0"/>
                <a:ea typeface="宋体" panose="02010600030101010101" pitchFamily="2" charset="-122"/>
                <a:sym typeface="+mn-ea"/>
              </a:rPr>
              <a:t>初圣宗主</a:t>
            </a:r>
            <a:r>
              <a:rPr lang="en-US" altLang="zh-CN" sz="2000">
                <a:latin typeface="Arial" panose="020B0604020202020204" pitchFamily="34" charset="0"/>
                <a:ea typeface="宋体" panose="02010600030101010101" pitchFamily="2" charset="-122"/>
                <a:sym typeface="+mn-ea"/>
              </a:rPr>
              <a:t>-</a:t>
            </a:r>
            <a:r>
              <a:rPr lang="zh-CN" altLang="en-US" sz="2000">
                <a:latin typeface="Arial" panose="020B0604020202020204" pitchFamily="34" charset="0"/>
                <a:ea typeface="宋体" panose="02010600030101010101" pitchFamily="2" charset="-122"/>
                <a:sym typeface="+mn-ea"/>
              </a:rPr>
              <a:t>天涯</a:t>
            </a:r>
            <a:endParaRPr lang="zh-CN" altLang="en-US" sz="20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11.png11"/>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方法一</a:t>
            </a:r>
            <a:endParaRPr lang="zh-CN" altLang="en-US">
              <a:solidFill>
                <a:schemeClr val="tx1"/>
              </a:solidFill>
              <a:effectLst/>
            </a:endParaRPr>
          </a:p>
          <a:p>
            <a:r>
              <a:rPr lang="en-US" altLang="zh-CN">
                <a:solidFill>
                  <a:schemeClr val="tx1"/>
                </a:solidFill>
                <a:effectLst/>
              </a:rPr>
              <a:t>1.</a:t>
            </a:r>
            <a:r>
              <a:rPr lang="zh-CN" altLang="en-US">
                <a:solidFill>
                  <a:schemeClr val="tx1"/>
                </a:solidFill>
                <a:effectLst/>
              </a:rPr>
              <a:t>来到坝底右侧草丛台阶处，找到木</a:t>
            </a:r>
            <a:r>
              <a:rPr lang="zh-CN" altLang="en-US">
                <a:solidFill>
                  <a:schemeClr val="tx1"/>
                </a:solidFill>
                <a:effectLst/>
              </a:rPr>
              <a:t>椅</a:t>
            </a:r>
            <a:endParaRPr lang="zh-CN" altLang="en-US">
              <a:solidFill>
                <a:schemeClr val="tx1"/>
              </a:solidFill>
              <a:effectLst/>
            </a:endParaRPr>
          </a:p>
          <a:p>
            <a:endParaRPr lang="zh-CN" altLang="en-US">
              <a:solidFill>
                <a:schemeClr val="tx1"/>
              </a:solidFill>
              <a:effectLst/>
            </a:endParaRPr>
          </a:p>
        </p:txBody>
      </p:sp>
      <p:pic>
        <p:nvPicPr>
          <p:cNvPr id="8" name="图片 7" descr="C:/Users/Administrator/Desktop/跳点/12.png12"/>
          <p:cNvPicPr>
            <a:picLocks noChangeAspect="1"/>
          </p:cNvPicPr>
          <p:nvPr/>
        </p:nvPicPr>
        <p:blipFill>
          <a:blip r:embed="rId2"/>
          <a:srcRect l="22" r="22"/>
          <a:stretch>
            <a:fillRect/>
          </a:stretch>
        </p:blipFill>
        <p:spPr>
          <a:xfrm>
            <a:off x="1631950" y="3556635"/>
            <a:ext cx="5166360" cy="2907030"/>
          </a:xfrm>
          <a:prstGeom prst="rect">
            <a:avLst/>
          </a:prstGeom>
        </p:spPr>
      </p:pic>
      <p:sp>
        <p:nvSpPr>
          <p:cNvPr id="6" name="文本框 5"/>
          <p:cNvSpPr txBox="1"/>
          <p:nvPr/>
        </p:nvSpPr>
        <p:spPr>
          <a:xfrm>
            <a:off x="7310755" y="3919220"/>
            <a:ext cx="3048000" cy="922020"/>
          </a:xfrm>
          <a:prstGeom prst="rect">
            <a:avLst/>
          </a:prstGeom>
          <a:noFill/>
        </p:spPr>
        <p:txBody>
          <a:bodyPr wrap="square" rtlCol="0">
            <a:spAutoFit/>
          </a:bodyPr>
          <a:p>
            <a:r>
              <a:rPr lang="en-US" altLang="zh-CN"/>
              <a:t>2.</a:t>
            </a:r>
            <a:r>
              <a:rPr lang="zh-CN" altLang="en-US"/>
              <a:t>对准白色集装箱方向，助跑向前跳跃（踩在木椅扶手上瞬间</a:t>
            </a:r>
            <a:r>
              <a:rPr lang="zh-CN" altLang="en-US"/>
              <a:t>起跳）</a:t>
            </a: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13.png13"/>
          <p:cNvPicPr>
            <a:picLocks noChangeAspect="1"/>
          </p:cNvPicPr>
          <p:nvPr>
            <p:ph idx="1"/>
          </p:nvPr>
        </p:nvPicPr>
        <p:blipFill>
          <a:blip r:embed="rId1"/>
          <a:srcRect t="184" b="184"/>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en-US" altLang="zh-CN">
                <a:solidFill>
                  <a:schemeClr val="tx1"/>
                </a:solidFill>
                <a:effectLst/>
              </a:rPr>
              <a:t>3.</a:t>
            </a:r>
            <a:r>
              <a:rPr lang="zh-CN" altLang="en-US">
                <a:solidFill>
                  <a:schemeClr val="tx1"/>
                </a:solidFill>
                <a:effectLst/>
              </a:rPr>
              <a:t>触发攀爬上到白色集装箱上，注意：如果超重就跳不上去，可以站在图</a:t>
            </a:r>
            <a:r>
              <a:rPr lang="en-US" altLang="zh-CN">
                <a:solidFill>
                  <a:schemeClr val="tx1"/>
                </a:solidFill>
                <a:effectLst/>
              </a:rPr>
              <a:t>4</a:t>
            </a:r>
            <a:r>
              <a:rPr lang="zh-CN" altLang="en-US">
                <a:solidFill>
                  <a:schemeClr val="tx1"/>
                </a:solidFill>
                <a:effectLst/>
              </a:rPr>
              <a:t>石头上喷气上箱，不过需要多一个技能</a:t>
            </a:r>
            <a:r>
              <a:rPr lang="en-US" altLang="zh-CN">
                <a:solidFill>
                  <a:schemeClr val="tx1"/>
                </a:solidFill>
                <a:effectLst/>
              </a:rPr>
              <a:t>cd</a:t>
            </a:r>
            <a:r>
              <a:rPr lang="zh-CN" altLang="en-US">
                <a:solidFill>
                  <a:schemeClr val="tx1"/>
                </a:solidFill>
                <a:effectLst/>
              </a:rPr>
              <a:t>才能上</a:t>
            </a:r>
            <a:r>
              <a:rPr lang="zh-CN" altLang="en-US">
                <a:solidFill>
                  <a:schemeClr val="tx1"/>
                </a:solidFill>
                <a:effectLst/>
              </a:rPr>
              <a:t>坝底。</a:t>
            </a:r>
            <a:endParaRPr lang="zh-CN" altLang="en-US">
              <a:solidFill>
                <a:schemeClr val="tx1"/>
              </a:solidFill>
              <a:effectLst/>
            </a:endParaRPr>
          </a:p>
          <a:p>
            <a:endParaRPr lang="zh-CN" altLang="en-US">
              <a:solidFill>
                <a:schemeClr val="tx1"/>
              </a:solidFill>
              <a:effectLst/>
            </a:endParaRPr>
          </a:p>
        </p:txBody>
      </p:sp>
      <p:pic>
        <p:nvPicPr>
          <p:cNvPr id="8" name="图片 7" descr="C:/Users/Administrator/Desktop/跳点/15.png15"/>
          <p:cNvPicPr>
            <a:picLocks noChangeAspect="1"/>
          </p:cNvPicPr>
          <p:nvPr/>
        </p:nvPicPr>
        <p:blipFill>
          <a:blip r:embed="rId2"/>
          <a:srcRect t="356" b="356"/>
          <a:stretch>
            <a:fillRect/>
          </a:stretch>
        </p:blipFill>
        <p:spPr>
          <a:xfrm>
            <a:off x="1631950" y="3556635"/>
            <a:ext cx="5166360" cy="290703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标题 3073"/>
          <p:cNvSpPr>
            <a:spLocks noGrp="1"/>
          </p:cNvSpPr>
          <p:nvPr>
            <p:ph type="ctrTitle"/>
          </p:nvPr>
        </p:nvSpPr>
        <p:spPr>
          <a:xfrm>
            <a:off x="2209800" y="2130425"/>
            <a:ext cx="7772400" cy="1470025"/>
          </a:xfrm>
        </p:spPr>
        <p:txBody>
          <a:bodyPr anchor="ctr" anchorCtr="0"/>
          <a:p>
            <a:pPr defTabSz="914400">
              <a:buClrTx/>
              <a:buSzTx/>
              <a:buFontTx/>
              <a:buNone/>
            </a:pPr>
            <a:r>
              <a:rPr lang="zh-CN" sz="4400" kern="1200" baseline="0">
                <a:latin typeface="Arial" panose="020B0604020202020204" pitchFamily="34" charset="0"/>
                <a:ea typeface="宋体" panose="02010600030101010101" pitchFamily="2" charset="-122"/>
              </a:rPr>
              <a:t>帧数超级优化</a:t>
            </a:r>
            <a:br>
              <a:rPr lang="zh-CN" sz="4400" kern="1200" baseline="0">
                <a:latin typeface="Arial" panose="020B0604020202020204" pitchFamily="34" charset="0"/>
                <a:ea typeface="宋体" panose="02010600030101010101" pitchFamily="2" charset="-122"/>
              </a:rPr>
            </a:br>
            <a:r>
              <a:rPr lang="en-US" altLang="zh-CN" sz="4400" kern="1200" baseline="0">
                <a:latin typeface="Arial" panose="020B0604020202020204" pitchFamily="34" charset="0"/>
                <a:ea typeface="宋体" panose="02010600030101010101" pitchFamily="2" charset="-122"/>
              </a:rPr>
              <a:t>                  </a:t>
            </a:r>
            <a:r>
              <a:rPr lang="zh-CN" altLang="en-US" sz="1800" kern="1200" baseline="0">
                <a:latin typeface="Arial" panose="020B0604020202020204" pitchFamily="34" charset="0"/>
                <a:ea typeface="宋体" panose="02010600030101010101" pitchFamily="2" charset="-122"/>
              </a:rPr>
              <a:t>初圣宗主</a:t>
            </a:r>
            <a:r>
              <a:rPr lang="en-US" altLang="zh-CN" sz="1800" kern="1200" baseline="0">
                <a:latin typeface="Arial" panose="020B0604020202020204" pitchFamily="34" charset="0"/>
                <a:ea typeface="宋体" panose="02010600030101010101" pitchFamily="2" charset="-122"/>
              </a:rPr>
              <a:t>-</a:t>
            </a:r>
            <a:r>
              <a:rPr lang="zh-CN" altLang="en-US" sz="1800" kern="1200" baseline="0">
                <a:latin typeface="Arial" panose="020B0604020202020204" pitchFamily="34" charset="0"/>
                <a:ea typeface="宋体" panose="02010600030101010101" pitchFamily="2" charset="-122"/>
              </a:rPr>
              <a:t>天涯</a:t>
            </a:r>
            <a:r>
              <a:rPr lang="en-US" altLang="zh-CN" sz="4400" kern="1200" baseline="0">
                <a:latin typeface="Arial" panose="020B0604020202020204" pitchFamily="34" charset="0"/>
                <a:ea typeface="宋体" panose="02010600030101010101" pitchFamily="2" charset="-122"/>
              </a:rPr>
              <a:t> </a:t>
            </a:r>
            <a:endParaRPr lang="en-US" altLang="zh-CN" sz="4400" kern="1200" baseline="0">
              <a:latin typeface="Arial" panose="020B0604020202020204" pitchFamily="34" charset="0"/>
              <a:ea typeface="宋体" panose="02010600030101010101" pitchFamily="2" charset="-122"/>
            </a:endParaRPr>
          </a:p>
        </p:txBody>
      </p:sp>
      <p:sp>
        <p:nvSpPr>
          <p:cNvPr id="2" name="文本框 1"/>
          <p:cNvSpPr txBox="1"/>
          <p:nvPr/>
        </p:nvSpPr>
        <p:spPr>
          <a:xfrm>
            <a:off x="5496560" y="2472690"/>
            <a:ext cx="3048000" cy="368300"/>
          </a:xfrm>
          <a:prstGeom prst="rect">
            <a:avLst/>
          </a:prstGeom>
          <a:noFill/>
        </p:spPr>
        <p:txBody>
          <a:bodyPr wrap="square" rtlCol="0">
            <a:spAutoFit/>
          </a:bodyPr>
          <a:p>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14.png14"/>
          <p:cNvPicPr>
            <a:picLocks noChangeAspect="1"/>
          </p:cNvPicPr>
          <p:nvPr>
            <p:ph idx="1"/>
          </p:nvPr>
        </p:nvPicPr>
        <p:blipFill>
          <a:blip r:embed="rId1"/>
          <a:srcRect t="61" b="6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en-US" altLang="zh-CN">
                <a:solidFill>
                  <a:schemeClr val="tx1"/>
                </a:solidFill>
                <a:effectLst/>
              </a:rPr>
              <a:t>4.</a:t>
            </a:r>
            <a:r>
              <a:rPr lang="zh-CN" altLang="en-US">
                <a:solidFill>
                  <a:schemeClr val="tx1"/>
                </a:solidFill>
                <a:effectLst/>
              </a:rPr>
              <a:t>站在白色集装箱上，面向坝底木箱跳跃</a:t>
            </a:r>
            <a:r>
              <a:rPr lang="en-US" altLang="zh-CN">
                <a:solidFill>
                  <a:schemeClr val="tx1"/>
                </a:solidFill>
                <a:effectLst/>
              </a:rPr>
              <a:t>+</a:t>
            </a:r>
            <a:r>
              <a:rPr lang="zh-CN" altLang="en-US">
                <a:solidFill>
                  <a:schemeClr val="tx1"/>
                </a:solidFill>
                <a:effectLst/>
              </a:rPr>
              <a:t>喷气</a:t>
            </a:r>
            <a:endParaRPr lang="zh-CN" altLang="en-US">
              <a:solidFill>
                <a:schemeClr val="tx1"/>
              </a:solidFill>
              <a:effectLst/>
            </a:endParaRPr>
          </a:p>
          <a:p>
            <a:r>
              <a:rPr lang="zh-CN" altLang="en-US">
                <a:solidFill>
                  <a:schemeClr val="tx1"/>
                </a:solidFill>
                <a:effectLst/>
              </a:rPr>
              <a:t>即可到达</a:t>
            </a:r>
            <a:r>
              <a:rPr lang="zh-CN" altLang="en-US">
                <a:solidFill>
                  <a:schemeClr val="tx1"/>
                </a:solidFill>
                <a:effectLst/>
              </a:rPr>
              <a:t>坝底</a:t>
            </a:r>
            <a:endParaRPr lang="zh-CN" altLang="en-US">
              <a:solidFill>
                <a:schemeClr val="tx1"/>
              </a:solidFill>
              <a:effectLst/>
            </a:endParaRPr>
          </a:p>
        </p:txBody>
      </p:sp>
      <p:pic>
        <p:nvPicPr>
          <p:cNvPr id="6" name="图片 5" descr="16"/>
          <p:cNvPicPr>
            <a:picLocks noChangeAspect="1"/>
          </p:cNvPicPr>
          <p:nvPr/>
        </p:nvPicPr>
        <p:blipFill>
          <a:blip r:embed="rId2"/>
          <a:stretch>
            <a:fillRect/>
          </a:stretch>
        </p:blipFill>
        <p:spPr>
          <a:xfrm>
            <a:off x="1657350" y="3572510"/>
            <a:ext cx="5140960" cy="301117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17.png17"/>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方法</a:t>
            </a:r>
            <a:r>
              <a:rPr lang="zh-CN" altLang="en-US">
                <a:solidFill>
                  <a:schemeClr val="tx1"/>
                </a:solidFill>
                <a:effectLst/>
              </a:rPr>
              <a:t>二</a:t>
            </a:r>
            <a:endParaRPr lang="zh-CN" altLang="en-US">
              <a:solidFill>
                <a:schemeClr val="tx1"/>
              </a:solidFill>
              <a:effectLst/>
            </a:endParaRPr>
          </a:p>
          <a:p>
            <a:r>
              <a:rPr lang="en-US" altLang="zh-CN">
                <a:solidFill>
                  <a:schemeClr val="tx1"/>
                </a:solidFill>
                <a:effectLst/>
              </a:rPr>
              <a:t>1.</a:t>
            </a:r>
            <a:r>
              <a:rPr lang="zh-CN" altLang="en-US">
                <a:solidFill>
                  <a:schemeClr val="tx1"/>
                </a:solidFill>
                <a:effectLst/>
              </a:rPr>
              <a:t>来到左侧</a:t>
            </a:r>
            <a:r>
              <a:rPr lang="zh-CN" altLang="en-US">
                <a:solidFill>
                  <a:schemeClr val="tx1"/>
                </a:solidFill>
                <a:effectLst/>
              </a:rPr>
              <a:t>木相处</a:t>
            </a:r>
            <a:endParaRPr lang="zh-CN" altLang="en-US">
              <a:solidFill>
                <a:schemeClr val="tx1"/>
              </a:solidFill>
              <a:effectLst/>
            </a:endParaRPr>
          </a:p>
          <a:p>
            <a:endParaRPr lang="zh-CN" altLang="en-US">
              <a:solidFill>
                <a:schemeClr val="tx1"/>
              </a:solidFill>
              <a:effectLst/>
            </a:endParaRPr>
          </a:p>
        </p:txBody>
      </p:sp>
      <p:pic>
        <p:nvPicPr>
          <p:cNvPr id="8" name="图片 7" descr="C:/Users/Administrator/Desktop/跳点/18.png18"/>
          <p:cNvPicPr>
            <a:picLocks noChangeAspect="1"/>
          </p:cNvPicPr>
          <p:nvPr/>
        </p:nvPicPr>
        <p:blipFill>
          <a:blip r:embed="rId2"/>
          <a:srcRect l="22" r="22"/>
          <a:stretch>
            <a:fillRect/>
          </a:stretch>
        </p:blipFill>
        <p:spPr>
          <a:xfrm>
            <a:off x="1631950" y="3556635"/>
            <a:ext cx="5166360" cy="2907030"/>
          </a:xfrm>
          <a:prstGeom prst="rect">
            <a:avLst/>
          </a:prstGeom>
        </p:spPr>
      </p:pic>
      <p:sp>
        <p:nvSpPr>
          <p:cNvPr id="3" name="文本框 2"/>
          <p:cNvSpPr txBox="1"/>
          <p:nvPr/>
        </p:nvSpPr>
        <p:spPr>
          <a:xfrm>
            <a:off x="7303770" y="4105275"/>
            <a:ext cx="3048000" cy="922020"/>
          </a:xfrm>
          <a:prstGeom prst="rect">
            <a:avLst/>
          </a:prstGeom>
          <a:noFill/>
        </p:spPr>
        <p:txBody>
          <a:bodyPr wrap="square" rtlCol="0">
            <a:spAutoFit/>
          </a:bodyPr>
          <a:p>
            <a:r>
              <a:rPr lang="en-US" altLang="zh-CN"/>
              <a:t>2.</a:t>
            </a:r>
            <a:r>
              <a:rPr lang="zh-CN" altLang="en-US"/>
              <a:t>抵住木板于矮木箱夹角，瞄准</a:t>
            </a:r>
            <a:r>
              <a:rPr lang="en-US" altLang="zh-CN"/>
              <a:t>12</a:t>
            </a:r>
            <a:r>
              <a:rPr lang="zh-CN" altLang="en-US"/>
              <a:t>方向，连续跳跃触发攀爬</a:t>
            </a:r>
            <a:r>
              <a:rPr lang="zh-CN" altLang="en-US"/>
              <a:t>上箱。</a:t>
            </a: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19.png19"/>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en-US" altLang="zh-CN">
                <a:solidFill>
                  <a:schemeClr val="tx1"/>
                </a:solidFill>
                <a:effectLst/>
              </a:rPr>
              <a:t>3.</a:t>
            </a:r>
            <a:r>
              <a:rPr lang="zh-CN" altLang="en-US">
                <a:solidFill>
                  <a:schemeClr val="tx1"/>
                </a:solidFill>
                <a:effectLst/>
              </a:rPr>
              <a:t>站在木箱左侧角落，对准标记红色集装箱奔跑跳跃，空中喷气，即可到达坝底</a:t>
            </a:r>
            <a:r>
              <a:rPr lang="zh-CN" altLang="en-US">
                <a:solidFill>
                  <a:schemeClr val="tx1"/>
                </a:solidFill>
                <a:effectLst/>
              </a:rPr>
              <a:t>平台。</a:t>
            </a:r>
            <a:endParaRPr lang="zh-CN" altLang="en-US">
              <a:solidFill>
                <a:schemeClr val="tx1"/>
              </a:solidFill>
              <a:effectLst/>
            </a:endParaRPr>
          </a:p>
          <a:p>
            <a:endParaRPr lang="zh-CN" altLang="en-US">
              <a:solidFill>
                <a:schemeClr val="tx1"/>
              </a:solidFill>
              <a:effectLst/>
            </a:endParaRPr>
          </a:p>
        </p:txBody>
      </p:sp>
      <p:pic>
        <p:nvPicPr>
          <p:cNvPr id="8" name="图片 7" descr="C:/Users/Administrator/Desktop/跳点/20.png20"/>
          <p:cNvPicPr>
            <a:picLocks noChangeAspect="1"/>
          </p:cNvPicPr>
          <p:nvPr/>
        </p:nvPicPr>
        <p:blipFill>
          <a:blip r:embed="rId2"/>
          <a:srcRect l="22" r="22"/>
          <a:stretch>
            <a:fillRect/>
          </a:stretch>
        </p:blipFill>
        <p:spPr>
          <a:xfrm>
            <a:off x="1631950" y="3556635"/>
            <a:ext cx="5166360" cy="290703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21.png21"/>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方法</a:t>
            </a:r>
            <a:r>
              <a:rPr lang="zh-CN" altLang="en-US">
                <a:solidFill>
                  <a:schemeClr val="tx1"/>
                </a:solidFill>
                <a:effectLst/>
              </a:rPr>
              <a:t>三</a:t>
            </a:r>
            <a:endParaRPr lang="zh-CN" altLang="en-US">
              <a:solidFill>
                <a:schemeClr val="tx1"/>
              </a:solidFill>
              <a:effectLst/>
            </a:endParaRPr>
          </a:p>
          <a:p>
            <a:r>
              <a:rPr lang="en-US" altLang="zh-CN">
                <a:solidFill>
                  <a:schemeClr val="tx1"/>
                </a:solidFill>
                <a:effectLst/>
              </a:rPr>
              <a:t>1.</a:t>
            </a:r>
            <a:r>
              <a:rPr lang="zh-CN" altLang="en-US">
                <a:solidFill>
                  <a:schemeClr val="tx1"/>
                </a:solidFill>
                <a:effectLst/>
              </a:rPr>
              <a:t>来到坝底左侧跳跳乐平台下红色集装箱处，踩在铁皮上翻越上</a:t>
            </a:r>
            <a:r>
              <a:rPr lang="zh-CN" altLang="en-US">
                <a:solidFill>
                  <a:schemeClr val="tx1"/>
                </a:solidFill>
                <a:effectLst/>
              </a:rPr>
              <a:t>台子</a:t>
            </a:r>
            <a:endParaRPr lang="zh-CN" altLang="en-US">
              <a:solidFill>
                <a:schemeClr val="tx1"/>
              </a:solidFill>
              <a:effectLst/>
            </a:endParaRPr>
          </a:p>
        </p:txBody>
      </p:sp>
      <p:pic>
        <p:nvPicPr>
          <p:cNvPr id="8" name="图片 7" descr="C:/Users/Administrator/Desktop/跳点/22.png22"/>
          <p:cNvPicPr>
            <a:picLocks noChangeAspect="1"/>
          </p:cNvPicPr>
          <p:nvPr/>
        </p:nvPicPr>
        <p:blipFill>
          <a:blip r:embed="rId2"/>
          <a:srcRect l="22" r="22"/>
          <a:stretch>
            <a:fillRect/>
          </a:stretch>
        </p:blipFill>
        <p:spPr>
          <a:xfrm>
            <a:off x="1631950" y="3556635"/>
            <a:ext cx="5166360" cy="2907030"/>
          </a:xfrm>
          <a:prstGeom prst="rect">
            <a:avLst/>
          </a:prstGeom>
        </p:spPr>
      </p:pic>
      <p:sp>
        <p:nvSpPr>
          <p:cNvPr id="2" name="文本框 1"/>
          <p:cNvSpPr txBox="1"/>
          <p:nvPr/>
        </p:nvSpPr>
        <p:spPr>
          <a:xfrm>
            <a:off x="7320280" y="3861435"/>
            <a:ext cx="3048000" cy="645160"/>
          </a:xfrm>
          <a:prstGeom prst="rect">
            <a:avLst/>
          </a:prstGeom>
          <a:noFill/>
        </p:spPr>
        <p:txBody>
          <a:bodyPr wrap="square" rtlCol="0">
            <a:spAutoFit/>
          </a:bodyPr>
          <a:p>
            <a:r>
              <a:rPr lang="en-US" altLang="zh-CN"/>
              <a:t>2.</a:t>
            </a:r>
            <a:r>
              <a:rPr lang="zh-CN" altLang="en-US"/>
              <a:t>对准水泥柱中间跳跃</a:t>
            </a:r>
            <a:r>
              <a:rPr lang="en-US" altLang="zh-CN"/>
              <a:t>+</a:t>
            </a:r>
            <a:r>
              <a:rPr lang="zh-CN" altLang="en-US"/>
              <a:t>喷气到达</a:t>
            </a:r>
            <a:r>
              <a:rPr lang="zh-CN" altLang="en-US"/>
              <a:t>夹缝处。</a:t>
            </a: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23.png23"/>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en-US" altLang="zh-CN">
                <a:solidFill>
                  <a:schemeClr val="tx1"/>
                </a:solidFill>
                <a:effectLst/>
              </a:rPr>
              <a:t>3.</a:t>
            </a:r>
            <a:r>
              <a:rPr lang="zh-CN" altLang="en-US">
                <a:solidFill>
                  <a:schemeClr val="tx1"/>
                </a:solidFill>
                <a:effectLst/>
              </a:rPr>
              <a:t>对准木箱顶部跳跃上箱后向左跳跃到铁板上即可。</a:t>
            </a:r>
            <a:endParaRPr lang="zh-CN" altLang="en-US">
              <a:solidFill>
                <a:schemeClr val="tx1"/>
              </a:solidFill>
              <a:effectLst/>
            </a:endParaRPr>
          </a:p>
          <a:p>
            <a:endParaRPr lang="zh-CN" altLang="en-US">
              <a:solidFill>
                <a:schemeClr val="tx1"/>
              </a:solidFill>
              <a:effectLst/>
            </a:endParaRPr>
          </a:p>
        </p:txBody>
      </p:sp>
      <p:pic>
        <p:nvPicPr>
          <p:cNvPr id="8" name="图片 7" descr="C:/Users/Administrator/Desktop/跳点/24.png24"/>
          <p:cNvPicPr>
            <a:picLocks noChangeAspect="1"/>
          </p:cNvPicPr>
          <p:nvPr/>
        </p:nvPicPr>
        <p:blipFill>
          <a:blip r:embed="rId2"/>
          <a:srcRect l="22" r="22"/>
          <a:stretch>
            <a:fillRect/>
          </a:stretch>
        </p:blipFill>
        <p:spPr>
          <a:xfrm>
            <a:off x="1631950" y="3556635"/>
            <a:ext cx="5166360" cy="290703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1"/>
          <p:cNvSpPr>
            <a:spLocks noGrp="1"/>
          </p:cNvSpPr>
          <p:nvPr/>
        </p:nvSpPr>
        <p:spPr>
          <a:xfrm>
            <a:off x="1981200" y="2565400"/>
            <a:ext cx="8229600" cy="1645285"/>
          </a:xfrm>
          <a:prstGeom prst="rect">
            <a:avLst/>
          </a:prstGeom>
          <a:noFill/>
          <a:ln w="9525">
            <a:noFill/>
          </a:ln>
        </p:spPr>
        <p:txBody>
          <a:bodyPr anchor="ctr" anchorCtr="0">
            <a:scene3d>
              <a:camera prst="orthographicFront"/>
              <a:lightRig rig="threePt" dir="t"/>
            </a:scene3d>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zh-CN" altLang="en-US">
                <a:solidFill>
                  <a:schemeClr val="tx1"/>
                </a:solidFill>
                <a:effectLst>
                  <a:outerShdw blurRad="38100" dist="19050" dir="2700000" algn="tl" rotWithShape="0">
                    <a:schemeClr val="dk1">
                      <a:alpha val="40000"/>
                    </a:schemeClr>
                  </a:outerShdw>
                </a:effectLst>
              </a:rPr>
              <a:t>西天取经位</a:t>
            </a:r>
            <a:r>
              <a:rPr lang="zh-CN" altLang="en-US">
                <a:solidFill>
                  <a:schemeClr val="tx1"/>
                </a:solidFill>
                <a:effectLst>
                  <a:outerShdw blurRad="38100" dist="19050" dir="2700000" algn="tl" rotWithShape="0">
                    <a:schemeClr val="dk1">
                      <a:alpha val="40000"/>
                    </a:schemeClr>
                  </a:outerShdw>
                </a:effectLst>
              </a:rPr>
              <a:t>打法思路</a:t>
            </a:r>
            <a:r>
              <a:rPr lang="en-US" altLang="zh-CN">
                <a:solidFill>
                  <a:schemeClr val="tx1"/>
                </a:solidFill>
                <a:effectLst>
                  <a:outerShdw blurRad="38100" dist="19050" dir="2700000" algn="tl" rotWithShape="0">
                    <a:schemeClr val="dk1">
                      <a:alpha val="40000"/>
                    </a:schemeClr>
                  </a:outerShdw>
                </a:effectLst>
              </a:rPr>
              <a:t>                    </a:t>
            </a:r>
            <a:r>
              <a:rPr lang="zh-CN" altLang="en-US" sz="2000">
                <a:latin typeface="Arial" panose="020B0604020202020204" pitchFamily="34" charset="0"/>
                <a:ea typeface="宋体" panose="02010600030101010101" pitchFamily="2" charset="-122"/>
                <a:sym typeface="+mn-ea"/>
              </a:rPr>
              <a:t>初圣宗主</a:t>
            </a:r>
            <a:r>
              <a:rPr lang="en-US" altLang="zh-CN" sz="2000">
                <a:latin typeface="Arial" panose="020B0604020202020204" pitchFamily="34" charset="0"/>
                <a:ea typeface="宋体" panose="02010600030101010101" pitchFamily="2" charset="-122"/>
                <a:sym typeface="+mn-ea"/>
              </a:rPr>
              <a:t>-</a:t>
            </a:r>
            <a:r>
              <a:rPr lang="zh-CN" altLang="en-US" sz="2000">
                <a:latin typeface="Arial" panose="020B0604020202020204" pitchFamily="34" charset="0"/>
                <a:ea typeface="宋体" panose="02010600030101010101" pitchFamily="2" charset="-122"/>
                <a:sym typeface="+mn-ea"/>
              </a:rPr>
              <a:t>天涯</a:t>
            </a:r>
            <a:endParaRPr lang="zh-CN" altLang="en-US" sz="20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西天取经位/微信图片_20250626134310.png微信图片_20250626134310"/>
          <p:cNvPicPr>
            <a:picLocks noChangeAspect="1"/>
          </p:cNvPicPr>
          <p:nvPr>
            <p:ph idx="1"/>
          </p:nvPr>
        </p:nvPicPr>
        <p:blipFill>
          <a:blip r:embed="rId1"/>
          <a:srcRect l="11" r="11"/>
          <a:stretch>
            <a:fillRect/>
          </a:stretch>
        </p:blipFill>
        <p:spPr>
          <a:xfrm>
            <a:off x="201295" y="314960"/>
            <a:ext cx="10116185" cy="5691505"/>
          </a:xfrm>
          <a:prstGeom prst="rect">
            <a:avLst/>
          </a:prstGeom>
        </p:spPr>
      </p:pic>
      <p:sp>
        <p:nvSpPr>
          <p:cNvPr id="9" name="任意多边形 8"/>
          <p:cNvSpPr/>
          <p:nvPr/>
        </p:nvSpPr>
        <p:spPr>
          <a:xfrm>
            <a:off x="2737485" y="2558415"/>
            <a:ext cx="4313555" cy="1009650"/>
          </a:xfrm>
          <a:custGeom>
            <a:avLst/>
            <a:gdLst>
              <a:gd name="connisteX0" fmla="*/ 63806 w 4313861"/>
              <a:gd name="connsiteY0" fmla="*/ 852886 h 1009913"/>
              <a:gd name="connisteX1" fmla="*/ 30151 w 4313861"/>
              <a:gd name="connsiteY1" fmla="*/ 784941 h 1009913"/>
              <a:gd name="connisteX2" fmla="*/ 2846 w 4313861"/>
              <a:gd name="connsiteY2" fmla="*/ 716996 h 1009913"/>
              <a:gd name="connisteX3" fmla="*/ 2846 w 4313861"/>
              <a:gd name="connsiteY3" fmla="*/ 649051 h 1009913"/>
              <a:gd name="connisteX4" fmla="*/ 9831 w 4313861"/>
              <a:gd name="connsiteY4" fmla="*/ 581106 h 1009913"/>
              <a:gd name="connisteX5" fmla="*/ 36501 w 4313861"/>
              <a:gd name="connsiteY5" fmla="*/ 513161 h 1009913"/>
              <a:gd name="connisteX6" fmla="*/ 105081 w 4313861"/>
              <a:gd name="connsiteY6" fmla="*/ 478871 h 1009913"/>
              <a:gd name="connisteX7" fmla="*/ 173026 w 4313861"/>
              <a:gd name="connsiteY7" fmla="*/ 492841 h 1009913"/>
              <a:gd name="connisteX8" fmla="*/ 240971 w 4313861"/>
              <a:gd name="connsiteY8" fmla="*/ 533481 h 1009913"/>
              <a:gd name="connisteX9" fmla="*/ 308916 w 4313861"/>
              <a:gd name="connsiteY9" fmla="*/ 581106 h 1009913"/>
              <a:gd name="connisteX10" fmla="*/ 362891 w 4313861"/>
              <a:gd name="connsiteY10" fmla="*/ 649051 h 1009913"/>
              <a:gd name="connisteX11" fmla="*/ 431471 w 4313861"/>
              <a:gd name="connsiteY11" fmla="*/ 703661 h 1009913"/>
              <a:gd name="connisteX12" fmla="*/ 499416 w 4313861"/>
              <a:gd name="connsiteY12" fmla="*/ 744301 h 1009913"/>
              <a:gd name="connisteX13" fmla="*/ 567361 w 4313861"/>
              <a:gd name="connsiteY13" fmla="*/ 791926 h 1009913"/>
              <a:gd name="connisteX14" fmla="*/ 635306 w 4313861"/>
              <a:gd name="connsiteY14" fmla="*/ 825581 h 1009913"/>
              <a:gd name="connisteX15" fmla="*/ 703251 w 4313861"/>
              <a:gd name="connsiteY15" fmla="*/ 846536 h 1009913"/>
              <a:gd name="connisteX16" fmla="*/ 771196 w 4313861"/>
              <a:gd name="connsiteY16" fmla="*/ 859871 h 1009913"/>
              <a:gd name="connisteX17" fmla="*/ 839141 w 4313861"/>
              <a:gd name="connsiteY17" fmla="*/ 900511 h 1009913"/>
              <a:gd name="connisteX18" fmla="*/ 900101 w 4313861"/>
              <a:gd name="connsiteY18" fmla="*/ 968456 h 1009913"/>
              <a:gd name="connisteX19" fmla="*/ 968681 w 4313861"/>
              <a:gd name="connsiteY19" fmla="*/ 988776 h 1009913"/>
              <a:gd name="connisteX20" fmla="*/ 1036626 w 4313861"/>
              <a:gd name="connsiteY20" fmla="*/ 995761 h 1009913"/>
              <a:gd name="connisteX21" fmla="*/ 1104571 w 4313861"/>
              <a:gd name="connsiteY21" fmla="*/ 1002746 h 1009913"/>
              <a:gd name="connisteX22" fmla="*/ 1172516 w 4313861"/>
              <a:gd name="connsiteY22" fmla="*/ 1009731 h 1009913"/>
              <a:gd name="connisteX23" fmla="*/ 1240461 w 4313861"/>
              <a:gd name="connsiteY23" fmla="*/ 995761 h 1009913"/>
              <a:gd name="connisteX24" fmla="*/ 1308406 w 4313861"/>
              <a:gd name="connsiteY24" fmla="*/ 962106 h 1009913"/>
              <a:gd name="connisteX25" fmla="*/ 1356031 w 4313861"/>
              <a:gd name="connsiteY25" fmla="*/ 893526 h 1009913"/>
              <a:gd name="connisteX26" fmla="*/ 1423976 w 4313861"/>
              <a:gd name="connsiteY26" fmla="*/ 873206 h 1009913"/>
              <a:gd name="connisteX27" fmla="*/ 1491921 w 4313861"/>
              <a:gd name="connsiteY27" fmla="*/ 866856 h 1009913"/>
              <a:gd name="connisteX28" fmla="*/ 1559866 w 4313861"/>
              <a:gd name="connsiteY28" fmla="*/ 866856 h 1009913"/>
              <a:gd name="connisteX29" fmla="*/ 1627811 w 4313861"/>
              <a:gd name="connsiteY29" fmla="*/ 859871 h 1009913"/>
              <a:gd name="connisteX30" fmla="*/ 1695756 w 4313861"/>
              <a:gd name="connsiteY30" fmla="*/ 852886 h 1009913"/>
              <a:gd name="connisteX31" fmla="*/ 1763701 w 4313861"/>
              <a:gd name="connsiteY31" fmla="*/ 852886 h 1009913"/>
              <a:gd name="connisteX32" fmla="*/ 1831646 w 4313861"/>
              <a:gd name="connsiteY32" fmla="*/ 859871 h 1009913"/>
              <a:gd name="connisteX33" fmla="*/ 1900226 w 4313861"/>
              <a:gd name="connsiteY33" fmla="*/ 812246 h 1009913"/>
              <a:gd name="connisteX34" fmla="*/ 1947851 w 4313861"/>
              <a:gd name="connsiteY34" fmla="*/ 744301 h 1009913"/>
              <a:gd name="connisteX35" fmla="*/ 1988491 w 4313861"/>
              <a:gd name="connsiteY35" fmla="*/ 676356 h 1009913"/>
              <a:gd name="connisteX36" fmla="*/ 2001826 w 4313861"/>
              <a:gd name="connsiteY36" fmla="*/ 608411 h 1009913"/>
              <a:gd name="connisteX37" fmla="*/ 2022146 w 4313861"/>
              <a:gd name="connsiteY37" fmla="*/ 540466 h 1009913"/>
              <a:gd name="connisteX38" fmla="*/ 2029131 w 4313861"/>
              <a:gd name="connsiteY38" fmla="*/ 472521 h 1009913"/>
              <a:gd name="connisteX39" fmla="*/ 2036116 w 4313861"/>
              <a:gd name="connsiteY39" fmla="*/ 403941 h 1009913"/>
              <a:gd name="connisteX40" fmla="*/ 2069771 w 4313861"/>
              <a:gd name="connsiteY40" fmla="*/ 335996 h 1009913"/>
              <a:gd name="connisteX41" fmla="*/ 2131366 w 4313861"/>
              <a:gd name="connsiteY41" fmla="*/ 268051 h 1009913"/>
              <a:gd name="connisteX42" fmla="*/ 2199311 w 4313861"/>
              <a:gd name="connsiteY42" fmla="*/ 227411 h 1009913"/>
              <a:gd name="connisteX43" fmla="*/ 2267256 w 4313861"/>
              <a:gd name="connsiteY43" fmla="*/ 186771 h 1009913"/>
              <a:gd name="connisteX44" fmla="*/ 2335201 w 4313861"/>
              <a:gd name="connsiteY44" fmla="*/ 132161 h 1009913"/>
              <a:gd name="connisteX45" fmla="*/ 2403146 w 4313861"/>
              <a:gd name="connsiteY45" fmla="*/ 77551 h 1009913"/>
              <a:gd name="connisteX46" fmla="*/ 2457756 w 4313861"/>
              <a:gd name="connsiteY46" fmla="*/ 9606 h 1009913"/>
              <a:gd name="connisteX47" fmla="*/ 2525701 w 4313861"/>
              <a:gd name="connsiteY47" fmla="*/ 3256 h 1009913"/>
              <a:gd name="connisteX48" fmla="*/ 2593646 w 4313861"/>
              <a:gd name="connsiteY48" fmla="*/ 23576 h 1009913"/>
              <a:gd name="connisteX49" fmla="*/ 2661591 w 4313861"/>
              <a:gd name="connsiteY49" fmla="*/ 43896 h 1009913"/>
              <a:gd name="connisteX50" fmla="*/ 2729536 w 4313861"/>
              <a:gd name="connsiteY50" fmla="*/ 57231 h 1009913"/>
              <a:gd name="connisteX51" fmla="*/ 2797481 w 4313861"/>
              <a:gd name="connsiteY51" fmla="*/ 64216 h 1009913"/>
              <a:gd name="connisteX52" fmla="*/ 2865426 w 4313861"/>
              <a:gd name="connsiteY52" fmla="*/ 64216 h 1009913"/>
              <a:gd name="connisteX53" fmla="*/ 2933371 w 4313861"/>
              <a:gd name="connsiteY53" fmla="*/ 57231 h 1009913"/>
              <a:gd name="connisteX54" fmla="*/ 3001316 w 4313861"/>
              <a:gd name="connsiteY54" fmla="*/ 50881 h 1009913"/>
              <a:gd name="connisteX55" fmla="*/ 3069261 w 4313861"/>
              <a:gd name="connsiteY55" fmla="*/ 36911 h 1009913"/>
              <a:gd name="connisteX56" fmla="*/ 3137206 w 4313861"/>
              <a:gd name="connsiteY56" fmla="*/ 9606 h 1009913"/>
              <a:gd name="connisteX57" fmla="*/ 3205786 w 4313861"/>
              <a:gd name="connsiteY57" fmla="*/ 3256 h 1009913"/>
              <a:gd name="connisteX58" fmla="*/ 3273731 w 4313861"/>
              <a:gd name="connsiteY58" fmla="*/ 3256 h 1009913"/>
              <a:gd name="connisteX59" fmla="*/ 3341676 w 4313861"/>
              <a:gd name="connsiteY59" fmla="*/ 23576 h 1009913"/>
              <a:gd name="connisteX60" fmla="*/ 3409621 w 4313861"/>
              <a:gd name="connsiteY60" fmla="*/ 64216 h 1009913"/>
              <a:gd name="connisteX61" fmla="*/ 3477566 w 4313861"/>
              <a:gd name="connsiteY61" fmla="*/ 91521 h 1009913"/>
              <a:gd name="connisteX62" fmla="*/ 3545511 w 4313861"/>
              <a:gd name="connsiteY62" fmla="*/ 104856 h 1009913"/>
              <a:gd name="connisteX63" fmla="*/ 3613456 w 4313861"/>
              <a:gd name="connsiteY63" fmla="*/ 118826 h 1009913"/>
              <a:gd name="connisteX64" fmla="*/ 3681401 w 4313861"/>
              <a:gd name="connsiteY64" fmla="*/ 146131 h 1009913"/>
              <a:gd name="connisteX65" fmla="*/ 3749346 w 4313861"/>
              <a:gd name="connsiteY65" fmla="*/ 179786 h 1009913"/>
              <a:gd name="connisteX66" fmla="*/ 3817291 w 4313861"/>
              <a:gd name="connsiteY66" fmla="*/ 207091 h 1009913"/>
              <a:gd name="connisteX67" fmla="*/ 3885236 w 4313861"/>
              <a:gd name="connsiteY67" fmla="*/ 220426 h 1009913"/>
              <a:gd name="connisteX68" fmla="*/ 3953181 w 4313861"/>
              <a:gd name="connsiteY68" fmla="*/ 247731 h 1009913"/>
              <a:gd name="connisteX69" fmla="*/ 4021761 w 4313861"/>
              <a:gd name="connsiteY69" fmla="*/ 261701 h 1009913"/>
              <a:gd name="connisteX70" fmla="*/ 4089706 w 4313861"/>
              <a:gd name="connsiteY70" fmla="*/ 275036 h 1009913"/>
              <a:gd name="connisteX71" fmla="*/ 4157651 w 4313861"/>
              <a:gd name="connsiteY71" fmla="*/ 288371 h 1009913"/>
              <a:gd name="connisteX72" fmla="*/ 4225596 w 4313861"/>
              <a:gd name="connsiteY72" fmla="*/ 247731 h 1009913"/>
              <a:gd name="connisteX73" fmla="*/ 4279571 w 4313861"/>
              <a:gd name="connsiteY73" fmla="*/ 179786 h 1009913"/>
              <a:gd name="connisteX74" fmla="*/ 4300526 w 4313861"/>
              <a:gd name="connsiteY74" fmla="*/ 111841 h 1009913"/>
              <a:gd name="connisteX75" fmla="*/ 4313861 w 4313861"/>
              <a:gd name="connsiteY75" fmla="*/ 43896 h 100991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Lst>
            <a:rect l="l" t="t" r="r" b="b"/>
            <a:pathLst>
              <a:path w="4313861" h="1009913">
                <a:moveTo>
                  <a:pt x="63806" y="852887"/>
                </a:moveTo>
                <a:cubicBezTo>
                  <a:pt x="57456" y="840822"/>
                  <a:pt x="42216" y="812247"/>
                  <a:pt x="30151" y="784942"/>
                </a:cubicBezTo>
                <a:cubicBezTo>
                  <a:pt x="18086" y="757637"/>
                  <a:pt x="8561" y="744302"/>
                  <a:pt x="2846" y="716997"/>
                </a:cubicBezTo>
                <a:cubicBezTo>
                  <a:pt x="-2869" y="689692"/>
                  <a:pt x="1576" y="676357"/>
                  <a:pt x="2846" y="649052"/>
                </a:cubicBezTo>
                <a:cubicBezTo>
                  <a:pt x="4116" y="621747"/>
                  <a:pt x="2846" y="608412"/>
                  <a:pt x="9831" y="581107"/>
                </a:cubicBezTo>
                <a:cubicBezTo>
                  <a:pt x="16816" y="553802"/>
                  <a:pt x="17451" y="533482"/>
                  <a:pt x="36501" y="513162"/>
                </a:cubicBezTo>
                <a:cubicBezTo>
                  <a:pt x="55551" y="492842"/>
                  <a:pt x="77776" y="482682"/>
                  <a:pt x="105081" y="478872"/>
                </a:cubicBezTo>
                <a:cubicBezTo>
                  <a:pt x="132386" y="475062"/>
                  <a:pt x="145721" y="482047"/>
                  <a:pt x="173026" y="492842"/>
                </a:cubicBezTo>
                <a:cubicBezTo>
                  <a:pt x="200331" y="503637"/>
                  <a:pt x="213666" y="515702"/>
                  <a:pt x="240971" y="533482"/>
                </a:cubicBezTo>
                <a:cubicBezTo>
                  <a:pt x="268276" y="551262"/>
                  <a:pt x="284786" y="558247"/>
                  <a:pt x="308916" y="581107"/>
                </a:cubicBezTo>
                <a:cubicBezTo>
                  <a:pt x="333046" y="603967"/>
                  <a:pt x="338126" y="624287"/>
                  <a:pt x="362891" y="649052"/>
                </a:cubicBezTo>
                <a:cubicBezTo>
                  <a:pt x="387656" y="673817"/>
                  <a:pt x="404166" y="684612"/>
                  <a:pt x="431471" y="703662"/>
                </a:cubicBezTo>
                <a:cubicBezTo>
                  <a:pt x="458776" y="722712"/>
                  <a:pt x="472111" y="726522"/>
                  <a:pt x="499416" y="744302"/>
                </a:cubicBezTo>
                <a:cubicBezTo>
                  <a:pt x="526721" y="762082"/>
                  <a:pt x="540056" y="775417"/>
                  <a:pt x="567361" y="791927"/>
                </a:cubicBezTo>
                <a:cubicBezTo>
                  <a:pt x="594666" y="808437"/>
                  <a:pt x="608001" y="814787"/>
                  <a:pt x="635306" y="825582"/>
                </a:cubicBezTo>
                <a:cubicBezTo>
                  <a:pt x="662611" y="836377"/>
                  <a:pt x="675946" y="839552"/>
                  <a:pt x="703251" y="846537"/>
                </a:cubicBezTo>
                <a:cubicBezTo>
                  <a:pt x="730556" y="853522"/>
                  <a:pt x="743891" y="849077"/>
                  <a:pt x="771196" y="859872"/>
                </a:cubicBezTo>
                <a:cubicBezTo>
                  <a:pt x="798501" y="870667"/>
                  <a:pt x="813106" y="878922"/>
                  <a:pt x="839141" y="900512"/>
                </a:cubicBezTo>
                <a:cubicBezTo>
                  <a:pt x="865176" y="922102"/>
                  <a:pt x="874066" y="950677"/>
                  <a:pt x="900101" y="968457"/>
                </a:cubicBezTo>
                <a:cubicBezTo>
                  <a:pt x="926136" y="986237"/>
                  <a:pt x="941376" y="983062"/>
                  <a:pt x="968681" y="988777"/>
                </a:cubicBezTo>
                <a:cubicBezTo>
                  <a:pt x="995986" y="994492"/>
                  <a:pt x="1009321" y="993222"/>
                  <a:pt x="1036626" y="995762"/>
                </a:cubicBezTo>
                <a:cubicBezTo>
                  <a:pt x="1063931" y="998302"/>
                  <a:pt x="1077266" y="1000207"/>
                  <a:pt x="1104571" y="1002747"/>
                </a:cubicBezTo>
                <a:cubicBezTo>
                  <a:pt x="1131876" y="1005287"/>
                  <a:pt x="1145211" y="1011002"/>
                  <a:pt x="1172516" y="1009732"/>
                </a:cubicBezTo>
                <a:cubicBezTo>
                  <a:pt x="1199821" y="1008462"/>
                  <a:pt x="1213156" y="1005287"/>
                  <a:pt x="1240461" y="995762"/>
                </a:cubicBezTo>
                <a:cubicBezTo>
                  <a:pt x="1267766" y="986237"/>
                  <a:pt x="1285546" y="982427"/>
                  <a:pt x="1308406" y="962107"/>
                </a:cubicBezTo>
                <a:cubicBezTo>
                  <a:pt x="1331266" y="941787"/>
                  <a:pt x="1333171" y="911307"/>
                  <a:pt x="1356031" y="893527"/>
                </a:cubicBezTo>
                <a:cubicBezTo>
                  <a:pt x="1378891" y="875747"/>
                  <a:pt x="1396671" y="878287"/>
                  <a:pt x="1423976" y="873207"/>
                </a:cubicBezTo>
                <a:cubicBezTo>
                  <a:pt x="1451281" y="868127"/>
                  <a:pt x="1464616" y="868127"/>
                  <a:pt x="1491921" y="866857"/>
                </a:cubicBezTo>
                <a:cubicBezTo>
                  <a:pt x="1519226" y="865587"/>
                  <a:pt x="1532561" y="868127"/>
                  <a:pt x="1559866" y="866857"/>
                </a:cubicBezTo>
                <a:cubicBezTo>
                  <a:pt x="1587171" y="865587"/>
                  <a:pt x="1600506" y="862412"/>
                  <a:pt x="1627811" y="859872"/>
                </a:cubicBezTo>
                <a:cubicBezTo>
                  <a:pt x="1655116" y="857332"/>
                  <a:pt x="1668451" y="854157"/>
                  <a:pt x="1695756" y="852887"/>
                </a:cubicBezTo>
                <a:cubicBezTo>
                  <a:pt x="1723061" y="851617"/>
                  <a:pt x="1736396" y="851617"/>
                  <a:pt x="1763701" y="852887"/>
                </a:cubicBezTo>
                <a:cubicBezTo>
                  <a:pt x="1791006" y="854157"/>
                  <a:pt x="1804341" y="868127"/>
                  <a:pt x="1831646" y="859872"/>
                </a:cubicBezTo>
                <a:cubicBezTo>
                  <a:pt x="1858951" y="851617"/>
                  <a:pt x="1876731" y="835107"/>
                  <a:pt x="1900226" y="812247"/>
                </a:cubicBezTo>
                <a:cubicBezTo>
                  <a:pt x="1923721" y="789387"/>
                  <a:pt x="1930071" y="771607"/>
                  <a:pt x="1947851" y="744302"/>
                </a:cubicBezTo>
                <a:cubicBezTo>
                  <a:pt x="1965631" y="716997"/>
                  <a:pt x="1977696" y="703662"/>
                  <a:pt x="1988491" y="676357"/>
                </a:cubicBezTo>
                <a:cubicBezTo>
                  <a:pt x="1999286" y="649052"/>
                  <a:pt x="1994841" y="635717"/>
                  <a:pt x="2001826" y="608412"/>
                </a:cubicBezTo>
                <a:cubicBezTo>
                  <a:pt x="2008811" y="581107"/>
                  <a:pt x="2016431" y="567772"/>
                  <a:pt x="2022146" y="540467"/>
                </a:cubicBezTo>
                <a:cubicBezTo>
                  <a:pt x="2027861" y="513162"/>
                  <a:pt x="2026591" y="499827"/>
                  <a:pt x="2029131" y="472522"/>
                </a:cubicBezTo>
                <a:cubicBezTo>
                  <a:pt x="2031671" y="445217"/>
                  <a:pt x="2027861" y="431247"/>
                  <a:pt x="2036116" y="403942"/>
                </a:cubicBezTo>
                <a:cubicBezTo>
                  <a:pt x="2044371" y="376637"/>
                  <a:pt x="2050721" y="363302"/>
                  <a:pt x="2069771" y="335997"/>
                </a:cubicBezTo>
                <a:cubicBezTo>
                  <a:pt x="2088821" y="308692"/>
                  <a:pt x="2105331" y="289642"/>
                  <a:pt x="2131366" y="268052"/>
                </a:cubicBezTo>
                <a:cubicBezTo>
                  <a:pt x="2157401" y="246462"/>
                  <a:pt x="2172006" y="243922"/>
                  <a:pt x="2199311" y="227412"/>
                </a:cubicBezTo>
                <a:cubicBezTo>
                  <a:pt x="2226616" y="210902"/>
                  <a:pt x="2239951" y="205822"/>
                  <a:pt x="2267256" y="186772"/>
                </a:cubicBezTo>
                <a:cubicBezTo>
                  <a:pt x="2294561" y="167722"/>
                  <a:pt x="2307896" y="153752"/>
                  <a:pt x="2335201" y="132162"/>
                </a:cubicBezTo>
                <a:cubicBezTo>
                  <a:pt x="2362506" y="110572"/>
                  <a:pt x="2378381" y="102317"/>
                  <a:pt x="2403146" y="77552"/>
                </a:cubicBezTo>
                <a:cubicBezTo>
                  <a:pt x="2427911" y="52787"/>
                  <a:pt x="2432991" y="24212"/>
                  <a:pt x="2457756" y="9607"/>
                </a:cubicBezTo>
                <a:cubicBezTo>
                  <a:pt x="2482521" y="-4998"/>
                  <a:pt x="2498396" y="717"/>
                  <a:pt x="2525701" y="3257"/>
                </a:cubicBezTo>
                <a:cubicBezTo>
                  <a:pt x="2553006" y="5797"/>
                  <a:pt x="2566341" y="15322"/>
                  <a:pt x="2593646" y="23577"/>
                </a:cubicBezTo>
                <a:cubicBezTo>
                  <a:pt x="2620951" y="31832"/>
                  <a:pt x="2634286" y="36912"/>
                  <a:pt x="2661591" y="43897"/>
                </a:cubicBezTo>
                <a:cubicBezTo>
                  <a:pt x="2688896" y="50882"/>
                  <a:pt x="2702231" y="53422"/>
                  <a:pt x="2729536" y="57232"/>
                </a:cubicBezTo>
                <a:cubicBezTo>
                  <a:pt x="2756841" y="61042"/>
                  <a:pt x="2770176" y="62947"/>
                  <a:pt x="2797481" y="64217"/>
                </a:cubicBezTo>
                <a:cubicBezTo>
                  <a:pt x="2824786" y="65487"/>
                  <a:pt x="2838121" y="65487"/>
                  <a:pt x="2865426" y="64217"/>
                </a:cubicBezTo>
                <a:cubicBezTo>
                  <a:pt x="2892731" y="62947"/>
                  <a:pt x="2906066" y="59772"/>
                  <a:pt x="2933371" y="57232"/>
                </a:cubicBezTo>
                <a:cubicBezTo>
                  <a:pt x="2960676" y="54692"/>
                  <a:pt x="2974011" y="54692"/>
                  <a:pt x="3001316" y="50882"/>
                </a:cubicBezTo>
                <a:cubicBezTo>
                  <a:pt x="3028621" y="47072"/>
                  <a:pt x="3041956" y="45167"/>
                  <a:pt x="3069261" y="36912"/>
                </a:cubicBezTo>
                <a:cubicBezTo>
                  <a:pt x="3096566" y="28657"/>
                  <a:pt x="3109901" y="16592"/>
                  <a:pt x="3137206" y="9607"/>
                </a:cubicBezTo>
                <a:cubicBezTo>
                  <a:pt x="3164511" y="2622"/>
                  <a:pt x="3178481" y="4527"/>
                  <a:pt x="3205786" y="3257"/>
                </a:cubicBezTo>
                <a:cubicBezTo>
                  <a:pt x="3233091" y="1987"/>
                  <a:pt x="3246426" y="-553"/>
                  <a:pt x="3273731" y="3257"/>
                </a:cubicBezTo>
                <a:cubicBezTo>
                  <a:pt x="3301036" y="7067"/>
                  <a:pt x="3314371" y="11512"/>
                  <a:pt x="3341676" y="23577"/>
                </a:cubicBezTo>
                <a:cubicBezTo>
                  <a:pt x="3368981" y="35642"/>
                  <a:pt x="3382316" y="50882"/>
                  <a:pt x="3409621" y="64217"/>
                </a:cubicBezTo>
                <a:cubicBezTo>
                  <a:pt x="3436926" y="77552"/>
                  <a:pt x="3450261" y="83267"/>
                  <a:pt x="3477566" y="91522"/>
                </a:cubicBezTo>
                <a:cubicBezTo>
                  <a:pt x="3504871" y="99777"/>
                  <a:pt x="3518206" y="99142"/>
                  <a:pt x="3545511" y="104857"/>
                </a:cubicBezTo>
                <a:cubicBezTo>
                  <a:pt x="3572816" y="110572"/>
                  <a:pt x="3586151" y="110572"/>
                  <a:pt x="3613456" y="118827"/>
                </a:cubicBezTo>
                <a:cubicBezTo>
                  <a:pt x="3640761" y="127082"/>
                  <a:pt x="3654096" y="134067"/>
                  <a:pt x="3681401" y="146132"/>
                </a:cubicBezTo>
                <a:cubicBezTo>
                  <a:pt x="3708706" y="158197"/>
                  <a:pt x="3722041" y="167722"/>
                  <a:pt x="3749346" y="179787"/>
                </a:cubicBezTo>
                <a:cubicBezTo>
                  <a:pt x="3776651" y="191852"/>
                  <a:pt x="3789986" y="198837"/>
                  <a:pt x="3817291" y="207092"/>
                </a:cubicBezTo>
                <a:cubicBezTo>
                  <a:pt x="3844596" y="215347"/>
                  <a:pt x="3857931" y="212172"/>
                  <a:pt x="3885236" y="220427"/>
                </a:cubicBezTo>
                <a:cubicBezTo>
                  <a:pt x="3912541" y="228682"/>
                  <a:pt x="3925876" y="239477"/>
                  <a:pt x="3953181" y="247732"/>
                </a:cubicBezTo>
                <a:cubicBezTo>
                  <a:pt x="3980486" y="255987"/>
                  <a:pt x="3994456" y="255987"/>
                  <a:pt x="4021761" y="261702"/>
                </a:cubicBezTo>
                <a:cubicBezTo>
                  <a:pt x="4049066" y="267417"/>
                  <a:pt x="4062401" y="269957"/>
                  <a:pt x="4089706" y="275037"/>
                </a:cubicBezTo>
                <a:cubicBezTo>
                  <a:pt x="4117011" y="280117"/>
                  <a:pt x="4130346" y="294087"/>
                  <a:pt x="4157651" y="288372"/>
                </a:cubicBezTo>
                <a:cubicBezTo>
                  <a:pt x="4184956" y="282657"/>
                  <a:pt x="4201466" y="269322"/>
                  <a:pt x="4225596" y="247732"/>
                </a:cubicBezTo>
                <a:cubicBezTo>
                  <a:pt x="4249726" y="226142"/>
                  <a:pt x="4264331" y="207092"/>
                  <a:pt x="4279571" y="179787"/>
                </a:cubicBezTo>
                <a:cubicBezTo>
                  <a:pt x="4294811" y="152482"/>
                  <a:pt x="4293541" y="139147"/>
                  <a:pt x="4300526" y="111842"/>
                </a:cubicBezTo>
                <a:cubicBezTo>
                  <a:pt x="4307511" y="84537"/>
                  <a:pt x="4311321" y="55962"/>
                  <a:pt x="4313861" y="43897"/>
                </a:cubicBezTo>
              </a:path>
            </a:pathLst>
          </a:custGeom>
          <a:ln w="31750" cap="rnd">
            <a:solidFill>
              <a:schemeClr val="accent6"/>
            </a:solidFill>
            <a:round/>
          </a:ln>
          <a:effectLst>
            <a:glow rad="38100">
              <a:schemeClr val="accent6">
                <a:satMod val="175000"/>
                <a:alpha val="40000"/>
              </a:schemeClr>
            </a:glow>
          </a:effectLst>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10" name="文本框 9"/>
          <p:cNvSpPr txBox="1"/>
          <p:nvPr/>
        </p:nvSpPr>
        <p:spPr>
          <a:xfrm>
            <a:off x="4364355" y="1050925"/>
            <a:ext cx="1310005" cy="368300"/>
          </a:xfrm>
          <a:prstGeom prst="rect">
            <a:avLst/>
          </a:prstGeom>
        </p:spPr>
        <p:style>
          <a:lnRef idx="0">
            <a:srgbClr val="FFFFFF"/>
          </a:lnRef>
          <a:fillRef idx="1">
            <a:schemeClr val="accent6"/>
          </a:fillRef>
          <a:effectRef idx="0">
            <a:srgbClr val="FFFFFF"/>
          </a:effectRef>
          <a:fontRef idx="minor">
            <a:schemeClr val="lt1"/>
          </a:fontRef>
        </p:style>
        <p:txBody>
          <a:bodyPr wrap="square" rtlCol="0">
            <a:spAutoFit/>
          </a:bodyPr>
          <a:p>
            <a:r>
              <a:rPr lang="en-US" altLang="zh-CN"/>
              <a:t> </a:t>
            </a:r>
            <a:r>
              <a:rPr lang="zh-CN" altLang="en-US"/>
              <a:t>行进路线</a:t>
            </a:r>
            <a:r>
              <a:rPr lang="en-US" altLang="zh-CN"/>
              <a:t> </a:t>
            </a:r>
            <a:endParaRPr lang="en-US" altLang="zh-C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西天取经位/微信图片_20250626134329.png微信图片_20250626134329"/>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落地向前走的同时观察管道上方复活点是否</a:t>
            </a:r>
            <a:r>
              <a:rPr lang="zh-CN" altLang="en-US">
                <a:solidFill>
                  <a:schemeClr val="tx1"/>
                </a:solidFill>
                <a:effectLst/>
              </a:rPr>
              <a:t>有人。</a:t>
            </a:r>
            <a:endParaRPr lang="zh-CN" altLang="en-US">
              <a:solidFill>
                <a:schemeClr val="tx1"/>
              </a:solidFill>
              <a:effectLst/>
            </a:endParaRPr>
          </a:p>
        </p:txBody>
      </p:sp>
      <p:pic>
        <p:nvPicPr>
          <p:cNvPr id="8" name="图片 7" descr="C:/Users/Administrator/Desktop/跳点/西天取经位/微信图片_20250626134447.png微信图片_20250626134447"/>
          <p:cNvPicPr>
            <a:picLocks noChangeAspect="1"/>
          </p:cNvPicPr>
          <p:nvPr/>
        </p:nvPicPr>
        <p:blipFill>
          <a:blip r:embed="rId2"/>
          <a:srcRect l="22" r="22"/>
          <a:stretch>
            <a:fillRect/>
          </a:stretch>
        </p:blipFill>
        <p:spPr>
          <a:xfrm>
            <a:off x="1631950" y="3556635"/>
            <a:ext cx="5166360" cy="2907030"/>
          </a:xfrm>
          <a:prstGeom prst="rect">
            <a:avLst/>
          </a:prstGeom>
        </p:spPr>
      </p:pic>
      <p:sp>
        <p:nvSpPr>
          <p:cNvPr id="3" name="文本框 2"/>
          <p:cNvSpPr txBox="1"/>
          <p:nvPr/>
        </p:nvSpPr>
        <p:spPr>
          <a:xfrm>
            <a:off x="7122795" y="4077335"/>
            <a:ext cx="3048000" cy="1753235"/>
          </a:xfrm>
          <a:prstGeom prst="rect">
            <a:avLst/>
          </a:prstGeom>
          <a:noFill/>
        </p:spPr>
        <p:txBody>
          <a:bodyPr wrap="square" rtlCol="0">
            <a:spAutoFit/>
          </a:bodyPr>
          <a:p>
            <a:r>
              <a:rPr lang="zh-CN" altLang="en-US"/>
              <a:t>到达路口处跳跃至图中水泥管道上，可以架几秒马路，管道复活点的玩家如果选择进入水泥车正门或者走外面去军营，都能收个</a:t>
            </a:r>
            <a:r>
              <a:rPr lang="zh-CN" altLang="en-US"/>
              <a:t>过路费。</a:t>
            </a:r>
            <a:endParaRPr lang="zh-CN" altLang="en-US"/>
          </a:p>
          <a:p>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西天取经位/微信图片_20250626134502.png微信图片_20250626134502"/>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沿着右侧贴墙向河边移动，规避水泥厂枪线，避免暴露声音</a:t>
            </a:r>
            <a:r>
              <a:rPr lang="zh-CN" altLang="en-US">
                <a:solidFill>
                  <a:schemeClr val="tx1"/>
                </a:solidFill>
                <a:effectLst/>
              </a:rPr>
              <a:t>位置。</a:t>
            </a:r>
            <a:endParaRPr lang="zh-CN" altLang="en-US">
              <a:solidFill>
                <a:schemeClr val="tx1"/>
              </a:solidFill>
              <a:effectLst/>
            </a:endParaRPr>
          </a:p>
        </p:txBody>
      </p:sp>
      <p:pic>
        <p:nvPicPr>
          <p:cNvPr id="8" name="图片 7" descr="C:/Users/Administrator/Desktop/跳点/西天取经位/微信图片_20250626134548.png微信图片_20250626134548"/>
          <p:cNvPicPr>
            <a:picLocks noChangeAspect="1"/>
          </p:cNvPicPr>
          <p:nvPr/>
        </p:nvPicPr>
        <p:blipFill>
          <a:blip r:embed="rId2"/>
          <a:srcRect l="22" r="22"/>
          <a:stretch>
            <a:fillRect/>
          </a:stretch>
        </p:blipFill>
        <p:spPr>
          <a:xfrm>
            <a:off x="1631950" y="3556635"/>
            <a:ext cx="5166360" cy="2907030"/>
          </a:xfrm>
          <a:prstGeom prst="rect">
            <a:avLst/>
          </a:prstGeom>
        </p:spPr>
      </p:pic>
      <p:sp>
        <p:nvSpPr>
          <p:cNvPr id="3" name="文本框 2"/>
          <p:cNvSpPr txBox="1"/>
          <p:nvPr/>
        </p:nvSpPr>
        <p:spPr>
          <a:xfrm>
            <a:off x="7122795" y="4077335"/>
            <a:ext cx="3048000" cy="2030095"/>
          </a:xfrm>
          <a:prstGeom prst="rect">
            <a:avLst/>
          </a:prstGeom>
          <a:noFill/>
        </p:spPr>
        <p:txBody>
          <a:bodyPr wrap="square" rtlCol="0">
            <a:spAutoFit/>
          </a:bodyPr>
          <a:p>
            <a:r>
              <a:rPr lang="zh-CN" altLang="en-US"/>
              <a:t>到达这个路口时观察是否刷新火箭兵，如果有火箭兵证明水泥厂</a:t>
            </a:r>
            <a:r>
              <a:rPr lang="en-US" altLang="zh-CN"/>
              <a:t>1</a:t>
            </a:r>
            <a:r>
              <a:rPr lang="zh-CN" altLang="en-US"/>
              <a:t>号位没活人，同理观察右侧铁门是否被踹开，如果被踹开证明可能是河边工地活人并进入水泥厂，过点时需要</a:t>
            </a:r>
            <a:r>
              <a:rPr lang="zh-CN" altLang="en-US"/>
              <a:t>小心防范。</a:t>
            </a:r>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西天取经位/微信图片_20250626134722.png微信图片_20250626134722"/>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沿着行进路线继续前进，破壁大道这个物资箱不要吃，可以在监控位架到贪吃的玩家，吃箱子直接敲死。</a:t>
            </a:r>
            <a:endParaRPr lang="en-US" altLang="zh-CN">
              <a:solidFill>
                <a:schemeClr val="tx1"/>
              </a:solidFill>
              <a:effectLst/>
            </a:endParaRPr>
          </a:p>
        </p:txBody>
      </p:sp>
      <p:pic>
        <p:nvPicPr>
          <p:cNvPr id="8" name="图片 7" descr="C:/Users/Administrator/Desktop/跳点/西天取经位/微信图片_20250626134742.png微信图片_20250626134742"/>
          <p:cNvPicPr>
            <a:picLocks noChangeAspect="1"/>
          </p:cNvPicPr>
          <p:nvPr/>
        </p:nvPicPr>
        <p:blipFill>
          <a:blip r:embed="rId2"/>
          <a:srcRect l="22" r="22"/>
          <a:stretch>
            <a:fillRect/>
          </a:stretch>
        </p:blipFill>
        <p:spPr>
          <a:xfrm>
            <a:off x="1631950" y="3556635"/>
            <a:ext cx="5166360" cy="2907030"/>
          </a:xfrm>
          <a:prstGeom prst="rect">
            <a:avLst/>
          </a:prstGeom>
        </p:spPr>
      </p:pic>
      <p:sp>
        <p:nvSpPr>
          <p:cNvPr id="3" name="文本框 2"/>
          <p:cNvSpPr txBox="1"/>
          <p:nvPr/>
        </p:nvSpPr>
        <p:spPr>
          <a:xfrm>
            <a:off x="7122795" y="4077335"/>
            <a:ext cx="3048000" cy="2030095"/>
          </a:xfrm>
          <a:prstGeom prst="rect">
            <a:avLst/>
          </a:prstGeom>
          <a:noFill/>
        </p:spPr>
        <p:txBody>
          <a:bodyPr wrap="square" rtlCol="0">
            <a:spAutoFit/>
          </a:bodyPr>
          <a:p>
            <a:r>
              <a:rPr lang="zh-CN" altLang="en-US"/>
              <a:t>三岔路口一定要多听声音，分辨栋楼阳台和水泥厂里面的玩家动向，可能会遇到搜完大小电后向行政楼探索的玩家，做好战斗准备，同时一定要贴左侧墙边走，防范坝顶同行和东楼阳台抽过</a:t>
            </a:r>
            <a:r>
              <a:rPr lang="zh-CN" altLang="en-US"/>
              <a:t>点</a:t>
            </a: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88290" y="281940"/>
            <a:ext cx="7676515" cy="3979545"/>
          </a:xfrm>
          <a:prstGeom prst="rect">
            <a:avLst/>
          </a:prstGeom>
        </p:spPr>
      </p:pic>
      <p:sp>
        <p:nvSpPr>
          <p:cNvPr id="5" name="文本框 4"/>
          <p:cNvSpPr txBox="1"/>
          <p:nvPr/>
        </p:nvSpPr>
        <p:spPr>
          <a:xfrm>
            <a:off x="8128000" y="786130"/>
            <a:ext cx="4064000" cy="1753235"/>
          </a:xfrm>
          <a:prstGeom prst="rect">
            <a:avLst/>
          </a:prstGeom>
          <a:noFill/>
        </p:spPr>
        <p:txBody>
          <a:bodyPr wrap="square" rtlCol="0">
            <a:spAutoFit/>
          </a:bodyPr>
          <a:p>
            <a:r>
              <a:rPr lang="zh-CN" altLang="en-US"/>
              <a:t>打开群公告内链接下载</a:t>
            </a:r>
            <a:r>
              <a:rPr lang="en-US" altLang="zh-CN"/>
              <a:t> </a:t>
            </a:r>
            <a:r>
              <a:rPr lang="zh-CN" altLang="en-US"/>
              <a:t>显卡型号修改工具，然后按提示直接按</a:t>
            </a:r>
            <a:r>
              <a:rPr lang="en-US" altLang="zh-CN"/>
              <a:t>3</a:t>
            </a:r>
            <a:r>
              <a:rPr lang="zh-CN" altLang="en-US"/>
              <a:t>，修改为</a:t>
            </a:r>
            <a:r>
              <a:rPr lang="en-US" altLang="zh-CN"/>
              <a:t>1050ti   </a:t>
            </a:r>
            <a:endParaRPr lang="en-US" altLang="zh-CN"/>
          </a:p>
          <a:p>
            <a:endParaRPr lang="en-US" altLang="zh-CN"/>
          </a:p>
          <a:p>
            <a:r>
              <a:rPr lang="zh-CN" altLang="en-US"/>
              <a:t>由</a:t>
            </a:r>
            <a:r>
              <a:rPr lang="en-US" altLang="zh-CN"/>
              <a:t>B</a:t>
            </a:r>
            <a:r>
              <a:rPr lang="zh-CN" altLang="en-US"/>
              <a:t>站</a:t>
            </a:r>
            <a:r>
              <a:rPr lang="en-US" altLang="zh-CN"/>
              <a:t>UP</a:t>
            </a:r>
            <a:r>
              <a:rPr lang="zh-CN" altLang="en-US"/>
              <a:t>凯文不是死宅做出的整合</a:t>
            </a:r>
            <a:endParaRPr lang="zh-CN" altLang="en-US"/>
          </a:p>
          <a:p>
            <a:r>
              <a:rPr lang="en-US" altLang="zh-CN"/>
              <a:t>(</a:t>
            </a:r>
            <a:r>
              <a:rPr lang="zh-CN" altLang="en-US"/>
              <a:t>二创</a:t>
            </a:r>
            <a:r>
              <a:rPr lang="en-US" altLang="zh-CN"/>
              <a:t>:</a:t>
            </a:r>
            <a:r>
              <a:rPr lang="zh-CN" altLang="en-US"/>
              <a:t>疾风扳机</a:t>
            </a:r>
            <a:r>
              <a:rPr lang="en-US" altLang="zh-CN"/>
              <a:t>)  </a:t>
            </a:r>
            <a:r>
              <a:rPr lang="zh-CN" altLang="en-US"/>
              <a:t>尊重原创</a:t>
            </a:r>
            <a:r>
              <a:rPr lang="en-US" altLang="zh-CN"/>
              <a:t>  </a:t>
            </a:r>
            <a:r>
              <a:rPr lang="zh-CN" altLang="en-US"/>
              <a:t>感谢分享！</a:t>
            </a:r>
            <a:endParaRPr lang="en-US" altLang="zh-CN"/>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西天取经位/微信图片_20250626134841.png微信图片_20250626134841"/>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从东侧入口进入，不要走集装箱入口，避免有人架枪，扩大活动</a:t>
            </a:r>
            <a:r>
              <a:rPr lang="zh-CN" altLang="en-US">
                <a:solidFill>
                  <a:schemeClr val="tx1"/>
                </a:solidFill>
                <a:effectLst/>
              </a:rPr>
              <a:t>范围</a:t>
            </a:r>
            <a:endParaRPr lang="zh-CN" altLang="en-US">
              <a:solidFill>
                <a:schemeClr val="tx1"/>
              </a:solidFill>
              <a:effectLst/>
            </a:endParaRPr>
          </a:p>
        </p:txBody>
      </p:sp>
      <p:pic>
        <p:nvPicPr>
          <p:cNvPr id="8" name="图片 7" descr="C:/Users/Administrator/Desktop/跳点/西天取经位/微信图片_20250626134901.png微信图片_20250626134901"/>
          <p:cNvPicPr>
            <a:picLocks noChangeAspect="1"/>
          </p:cNvPicPr>
          <p:nvPr/>
        </p:nvPicPr>
        <p:blipFill>
          <a:blip r:embed="rId2"/>
          <a:srcRect l="22" r="22"/>
          <a:stretch>
            <a:fillRect/>
          </a:stretch>
        </p:blipFill>
        <p:spPr>
          <a:xfrm>
            <a:off x="1631950" y="3556635"/>
            <a:ext cx="5166360" cy="2907030"/>
          </a:xfrm>
          <a:prstGeom prst="rect">
            <a:avLst/>
          </a:prstGeom>
        </p:spPr>
      </p:pic>
      <p:sp>
        <p:nvSpPr>
          <p:cNvPr id="3" name="文本框 2"/>
          <p:cNvSpPr txBox="1"/>
          <p:nvPr/>
        </p:nvSpPr>
        <p:spPr>
          <a:xfrm>
            <a:off x="7122795" y="4077335"/>
            <a:ext cx="3048000" cy="922020"/>
          </a:xfrm>
          <a:prstGeom prst="rect">
            <a:avLst/>
          </a:prstGeom>
          <a:noFill/>
        </p:spPr>
        <p:txBody>
          <a:bodyPr wrap="square" rtlCol="0">
            <a:spAutoFit/>
          </a:bodyPr>
          <a:p>
            <a:r>
              <a:rPr lang="zh-CN" altLang="en-US"/>
              <a:t>在这个围墙缺口观察坝顶是否有同行，如果没有就按照往期教学，快速上坝顶</a:t>
            </a:r>
            <a:r>
              <a:rPr lang="zh-CN" altLang="en-US"/>
              <a:t>即可</a:t>
            </a:r>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1"/>
          <p:cNvSpPr>
            <a:spLocks noGrp="1"/>
          </p:cNvSpPr>
          <p:nvPr/>
        </p:nvSpPr>
        <p:spPr>
          <a:xfrm>
            <a:off x="1981200" y="2565400"/>
            <a:ext cx="8229600" cy="1645285"/>
          </a:xfrm>
          <a:prstGeom prst="rect">
            <a:avLst/>
          </a:prstGeom>
          <a:noFill/>
          <a:ln w="9525">
            <a:noFill/>
          </a:ln>
        </p:spPr>
        <p:txBody>
          <a:bodyPr anchor="ctr" anchorCtr="0">
            <a:scene3d>
              <a:camera prst="orthographicFront"/>
              <a:lightRig rig="threePt" dir="t"/>
            </a:scene3d>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zh-CN" altLang="en-US">
                <a:solidFill>
                  <a:schemeClr val="tx1"/>
                </a:solidFill>
                <a:effectLst>
                  <a:outerShdw blurRad="38100" dist="19050" dir="2700000" algn="tl" rotWithShape="0">
                    <a:schemeClr val="dk1">
                      <a:alpha val="40000"/>
                    </a:schemeClr>
                  </a:outerShdw>
                </a:effectLst>
              </a:rPr>
              <a:t>坝顶一号位思路打法</a:t>
            </a:r>
            <a:r>
              <a:rPr lang="en-US" altLang="zh-CN">
                <a:solidFill>
                  <a:schemeClr val="tx1"/>
                </a:solidFill>
                <a:effectLst>
                  <a:outerShdw blurRad="38100" dist="19050" dir="2700000" algn="tl" rotWithShape="0">
                    <a:schemeClr val="dk1">
                      <a:alpha val="40000"/>
                    </a:schemeClr>
                  </a:outerShdw>
                </a:effectLst>
              </a:rPr>
              <a:t>                    </a:t>
            </a:r>
            <a:r>
              <a:rPr lang="zh-CN" altLang="en-US" sz="2000">
                <a:latin typeface="Arial" panose="020B0604020202020204" pitchFamily="34" charset="0"/>
                <a:ea typeface="宋体" panose="02010600030101010101" pitchFamily="2" charset="-122"/>
                <a:sym typeface="+mn-ea"/>
              </a:rPr>
              <a:t>初圣宗主</a:t>
            </a:r>
            <a:r>
              <a:rPr lang="en-US" altLang="zh-CN" sz="2000">
                <a:latin typeface="Arial" panose="020B0604020202020204" pitchFamily="34" charset="0"/>
                <a:ea typeface="宋体" panose="02010600030101010101" pitchFamily="2" charset="-122"/>
                <a:sym typeface="+mn-ea"/>
              </a:rPr>
              <a:t>-</a:t>
            </a:r>
            <a:r>
              <a:rPr lang="zh-CN" altLang="en-US" sz="2000">
                <a:latin typeface="Arial" panose="020B0604020202020204" pitchFamily="34" charset="0"/>
                <a:ea typeface="宋体" panose="02010600030101010101" pitchFamily="2" charset="-122"/>
                <a:sym typeface="+mn-ea"/>
              </a:rPr>
              <a:t>天涯</a:t>
            </a:r>
            <a:endParaRPr lang="zh-CN" altLang="en-US" sz="20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坝顶一号位/1.png1"/>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复活后直接向着坝顶绳索</a:t>
            </a:r>
            <a:r>
              <a:rPr lang="zh-CN" altLang="en-US">
                <a:solidFill>
                  <a:schemeClr val="tx1"/>
                </a:solidFill>
                <a:effectLst/>
              </a:rPr>
              <a:t>奔跑</a:t>
            </a:r>
            <a:endParaRPr lang="zh-CN" altLang="en-US">
              <a:solidFill>
                <a:schemeClr val="tx1"/>
              </a:solidFill>
              <a:effectLst/>
            </a:endParaRPr>
          </a:p>
        </p:txBody>
      </p:sp>
      <p:pic>
        <p:nvPicPr>
          <p:cNvPr id="8" name="图片 7" descr="C:/Users/Administrator/Desktop/跳点/坝顶一号位/2.png2"/>
          <p:cNvPicPr>
            <a:picLocks noChangeAspect="1"/>
          </p:cNvPicPr>
          <p:nvPr/>
        </p:nvPicPr>
        <p:blipFill>
          <a:blip r:embed="rId2"/>
          <a:srcRect l="22" r="22"/>
          <a:stretch>
            <a:fillRect/>
          </a:stretch>
        </p:blipFill>
        <p:spPr>
          <a:xfrm>
            <a:off x="1631950" y="3556635"/>
            <a:ext cx="5166360" cy="2907030"/>
          </a:xfrm>
          <a:prstGeom prst="rect">
            <a:avLst/>
          </a:prstGeom>
        </p:spPr>
      </p:pic>
      <p:sp>
        <p:nvSpPr>
          <p:cNvPr id="3" name="文本框 2"/>
          <p:cNvSpPr txBox="1"/>
          <p:nvPr/>
        </p:nvSpPr>
        <p:spPr>
          <a:xfrm>
            <a:off x="7122795" y="4077335"/>
            <a:ext cx="3048000" cy="922020"/>
          </a:xfrm>
          <a:prstGeom prst="rect">
            <a:avLst/>
          </a:prstGeom>
          <a:noFill/>
        </p:spPr>
        <p:txBody>
          <a:bodyPr wrap="square" rtlCol="0">
            <a:spAutoFit/>
          </a:bodyPr>
          <a:p>
            <a:r>
              <a:rPr lang="zh-CN" altLang="en-US"/>
              <a:t>在图中所示位置趴下打开支架，可以架到东楼</a:t>
            </a:r>
            <a:r>
              <a:rPr lang="en-US" altLang="zh-CN"/>
              <a:t>1</a:t>
            </a:r>
            <a:r>
              <a:rPr lang="zh-CN" altLang="en-US"/>
              <a:t>，</a:t>
            </a:r>
            <a:r>
              <a:rPr lang="en-US" altLang="zh-CN"/>
              <a:t>2</a:t>
            </a:r>
            <a:r>
              <a:rPr lang="zh-CN" altLang="en-US"/>
              <a:t>号位进楼的玩家</a:t>
            </a:r>
            <a:r>
              <a:rPr lang="zh-CN" altLang="en-US"/>
              <a:t>背身。</a:t>
            </a:r>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坝顶一号位/3.png3"/>
          <p:cNvPicPr>
            <a:picLocks noChangeAspect="1"/>
          </p:cNvPicPr>
          <p:nvPr>
            <p:ph idx="1"/>
          </p:nvPr>
        </p:nvPicPr>
        <p:blipFill>
          <a:blip r:embed="rId1"/>
          <a:srcRect l="11" r="11"/>
          <a:stretch>
            <a:fillRect/>
          </a:stretch>
        </p:blipFill>
        <p:spPr>
          <a:xfrm>
            <a:off x="612775" y="1416685"/>
            <a:ext cx="5528310" cy="3110230"/>
          </a:xfrm>
          <a:prstGeom prst="rect">
            <a:avLst/>
          </a:prstGeom>
        </p:spPr>
      </p:pic>
      <p:sp>
        <p:nvSpPr>
          <p:cNvPr id="5" name="文本框 4"/>
          <p:cNvSpPr txBox="1"/>
          <p:nvPr/>
        </p:nvSpPr>
        <p:spPr>
          <a:xfrm>
            <a:off x="6551930" y="141668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架点击杀后，根据死亡位置决定是否去监控位或者下去</a:t>
            </a:r>
            <a:r>
              <a:rPr lang="zh-CN" altLang="en-US">
                <a:solidFill>
                  <a:schemeClr val="tx1"/>
                </a:solidFill>
                <a:effectLst/>
              </a:rPr>
              <a:t>架尸体。</a:t>
            </a:r>
            <a:endParaRPr lang="zh-CN" altLang="en-US">
              <a:solidFill>
                <a:schemeClr val="tx1"/>
              </a:solidFill>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1"/>
          <p:cNvSpPr>
            <a:spLocks noGrp="1"/>
          </p:cNvSpPr>
          <p:nvPr/>
        </p:nvSpPr>
        <p:spPr>
          <a:xfrm>
            <a:off x="1981200" y="2565400"/>
            <a:ext cx="8229600" cy="1645285"/>
          </a:xfrm>
          <a:prstGeom prst="rect">
            <a:avLst/>
          </a:prstGeom>
          <a:noFill/>
          <a:ln w="9525">
            <a:noFill/>
          </a:ln>
        </p:spPr>
        <p:txBody>
          <a:bodyPr anchor="ctr" anchorCtr="0">
            <a:scene3d>
              <a:camera prst="orthographicFront"/>
              <a:lightRig rig="threePt" dir="t"/>
            </a:scene3d>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zh-CN" altLang="en-US">
                <a:solidFill>
                  <a:schemeClr val="tx1"/>
                </a:solidFill>
                <a:effectLst>
                  <a:outerShdw blurRad="38100" dist="19050" dir="2700000" algn="tl" rotWithShape="0">
                    <a:schemeClr val="dk1">
                      <a:alpha val="40000"/>
                    </a:schemeClr>
                  </a:outerShdw>
                </a:effectLst>
              </a:rPr>
              <a:t>东楼</a:t>
            </a:r>
            <a:r>
              <a:rPr lang="en-US" altLang="zh-CN">
                <a:solidFill>
                  <a:schemeClr val="tx1"/>
                </a:solidFill>
                <a:effectLst>
                  <a:outerShdw blurRad="38100" dist="19050" dir="2700000" algn="tl" rotWithShape="0">
                    <a:schemeClr val="dk1">
                      <a:alpha val="40000"/>
                    </a:schemeClr>
                  </a:outerShdw>
                </a:effectLst>
              </a:rPr>
              <a:t>2</a:t>
            </a:r>
            <a:r>
              <a:rPr lang="zh-CN" altLang="en-US">
                <a:solidFill>
                  <a:schemeClr val="tx1"/>
                </a:solidFill>
                <a:effectLst>
                  <a:outerShdw blurRad="38100" dist="19050" dir="2700000" algn="tl" rotWithShape="0">
                    <a:schemeClr val="dk1">
                      <a:alpha val="40000"/>
                    </a:schemeClr>
                  </a:outerShdw>
                </a:effectLst>
              </a:rPr>
              <a:t>号位思路打法</a:t>
            </a:r>
            <a:r>
              <a:rPr lang="en-US" altLang="zh-CN">
                <a:solidFill>
                  <a:schemeClr val="tx1"/>
                </a:solidFill>
                <a:effectLst>
                  <a:outerShdw blurRad="38100" dist="19050" dir="2700000" algn="tl" rotWithShape="0">
                    <a:schemeClr val="dk1">
                      <a:alpha val="40000"/>
                    </a:schemeClr>
                  </a:outerShdw>
                </a:effectLst>
              </a:rPr>
              <a:t>                     </a:t>
            </a:r>
            <a:r>
              <a:rPr lang="zh-CN" altLang="en-US" sz="2000">
                <a:latin typeface="Arial" panose="020B0604020202020204" pitchFamily="34" charset="0"/>
                <a:ea typeface="宋体" panose="02010600030101010101" pitchFamily="2" charset="-122"/>
                <a:sym typeface="+mn-ea"/>
              </a:rPr>
              <a:t>初圣宗主</a:t>
            </a:r>
            <a:r>
              <a:rPr lang="en-US" altLang="zh-CN" sz="2000">
                <a:latin typeface="Arial" panose="020B0604020202020204" pitchFamily="34" charset="0"/>
                <a:ea typeface="宋体" panose="02010600030101010101" pitchFamily="2" charset="-122"/>
                <a:sym typeface="+mn-ea"/>
              </a:rPr>
              <a:t>-</a:t>
            </a:r>
            <a:r>
              <a:rPr lang="zh-CN" altLang="en-US" sz="2000">
                <a:latin typeface="Arial" panose="020B0604020202020204" pitchFamily="34" charset="0"/>
                <a:ea typeface="宋体" panose="02010600030101010101" pitchFamily="2" charset="-122"/>
                <a:sym typeface="+mn-ea"/>
              </a:rPr>
              <a:t>天涯</a:t>
            </a:r>
            <a:endParaRPr lang="zh-CN" altLang="en-US" sz="20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东楼2号位/1.png1"/>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右侧为东楼</a:t>
            </a:r>
            <a:r>
              <a:rPr lang="en-US" altLang="zh-CN">
                <a:solidFill>
                  <a:schemeClr val="tx1"/>
                </a:solidFill>
                <a:effectLst/>
              </a:rPr>
              <a:t>2</a:t>
            </a:r>
            <a:r>
              <a:rPr lang="zh-CN" altLang="en-US">
                <a:solidFill>
                  <a:schemeClr val="tx1"/>
                </a:solidFill>
                <a:effectLst/>
              </a:rPr>
              <a:t>号位，这个位置利用快速上坝顶平台可以在坝顶</a:t>
            </a:r>
            <a:r>
              <a:rPr lang="en-US" altLang="zh-CN">
                <a:solidFill>
                  <a:schemeClr val="tx1"/>
                </a:solidFill>
                <a:effectLst/>
              </a:rPr>
              <a:t>1</a:t>
            </a:r>
            <a:r>
              <a:rPr lang="zh-CN" altLang="en-US">
                <a:solidFill>
                  <a:schemeClr val="tx1"/>
                </a:solidFill>
                <a:effectLst/>
              </a:rPr>
              <a:t>号位滑绳下来之前到达坝底平台，提前</a:t>
            </a:r>
            <a:r>
              <a:rPr lang="zh-CN" altLang="en-US">
                <a:solidFill>
                  <a:schemeClr val="tx1"/>
                </a:solidFill>
                <a:effectLst/>
              </a:rPr>
              <a:t>架枪。</a:t>
            </a:r>
            <a:endParaRPr lang="zh-CN" altLang="en-US">
              <a:solidFill>
                <a:schemeClr val="tx1"/>
              </a:solidFill>
              <a:effectLst/>
            </a:endParaRPr>
          </a:p>
        </p:txBody>
      </p:sp>
      <p:pic>
        <p:nvPicPr>
          <p:cNvPr id="8" name="图片 7" descr="C:/Users/Administrator/Desktop/跳点/东楼2号位/2.png2"/>
          <p:cNvPicPr>
            <a:picLocks noChangeAspect="1"/>
          </p:cNvPicPr>
          <p:nvPr/>
        </p:nvPicPr>
        <p:blipFill>
          <a:blip r:embed="rId2"/>
          <a:srcRect l="22" r="22"/>
          <a:stretch>
            <a:fillRect/>
          </a:stretch>
        </p:blipFill>
        <p:spPr>
          <a:xfrm>
            <a:off x="1631950" y="3556635"/>
            <a:ext cx="5166360" cy="2907030"/>
          </a:xfrm>
          <a:prstGeom prst="rect">
            <a:avLst/>
          </a:prstGeom>
        </p:spPr>
      </p:pic>
      <p:sp>
        <p:nvSpPr>
          <p:cNvPr id="3" name="文本框 2"/>
          <p:cNvSpPr txBox="1"/>
          <p:nvPr/>
        </p:nvSpPr>
        <p:spPr>
          <a:xfrm>
            <a:off x="7122795" y="4077335"/>
            <a:ext cx="3048000" cy="368300"/>
          </a:xfrm>
          <a:prstGeom prst="rect">
            <a:avLst/>
          </a:prstGeom>
          <a:noFill/>
        </p:spPr>
        <p:txBody>
          <a:bodyPr wrap="square" rtlCol="0">
            <a:spAutoFit/>
          </a:bodyPr>
          <a:p>
            <a:r>
              <a:rPr lang="zh-CN" altLang="en-US"/>
              <a:t>直接沿着右侧进</a:t>
            </a:r>
            <a:r>
              <a:rPr lang="zh-CN" altLang="en-US"/>
              <a:t>去。</a:t>
            </a:r>
            <a:endParaRPr lang="zh-CN"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东楼2号位/3.png3"/>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effectLst/>
                <a:sym typeface="+mn-ea"/>
              </a:rPr>
              <a:t>来到坝底右侧草丛台阶处，找到木椅</a:t>
            </a:r>
            <a:endParaRPr lang="zh-CN" altLang="en-US">
              <a:solidFill>
                <a:schemeClr val="tx1"/>
              </a:solidFill>
              <a:effectLst/>
            </a:endParaRPr>
          </a:p>
        </p:txBody>
      </p:sp>
      <p:pic>
        <p:nvPicPr>
          <p:cNvPr id="8" name="图片 7" descr="C:/Users/Administrator/Desktop/跳点/东楼2号位/4.png4"/>
          <p:cNvPicPr>
            <a:picLocks noChangeAspect="1"/>
          </p:cNvPicPr>
          <p:nvPr/>
        </p:nvPicPr>
        <p:blipFill>
          <a:blip r:embed="rId2"/>
          <a:srcRect l="22" r="22"/>
          <a:stretch>
            <a:fillRect/>
          </a:stretch>
        </p:blipFill>
        <p:spPr>
          <a:xfrm>
            <a:off x="1631950" y="3556635"/>
            <a:ext cx="5166360" cy="2907030"/>
          </a:xfrm>
          <a:prstGeom prst="rect">
            <a:avLst/>
          </a:prstGeom>
        </p:spPr>
      </p:pic>
      <p:sp>
        <p:nvSpPr>
          <p:cNvPr id="3" name="文本框 2"/>
          <p:cNvSpPr txBox="1"/>
          <p:nvPr/>
        </p:nvSpPr>
        <p:spPr>
          <a:xfrm>
            <a:off x="7122795" y="4077335"/>
            <a:ext cx="3048000" cy="922020"/>
          </a:xfrm>
          <a:prstGeom prst="rect">
            <a:avLst/>
          </a:prstGeom>
          <a:noFill/>
        </p:spPr>
        <p:txBody>
          <a:bodyPr wrap="square" rtlCol="0">
            <a:spAutoFit/>
          </a:bodyPr>
          <a:p>
            <a:r>
              <a:rPr lang="zh-CN" altLang="en-US">
                <a:sym typeface="+mn-ea"/>
              </a:rPr>
              <a:t>对准白色集装箱方向，助跑向前跳跃（可以扔一个</a:t>
            </a:r>
            <a:r>
              <a:rPr lang="en-US" altLang="zh-CN">
                <a:sym typeface="+mn-ea"/>
              </a:rPr>
              <a:t>CD</a:t>
            </a:r>
            <a:r>
              <a:rPr lang="zh-CN" altLang="en-US">
                <a:sym typeface="+mn-ea"/>
              </a:rPr>
              <a:t>加速助跑成功率</a:t>
            </a:r>
            <a:r>
              <a:rPr lang="zh-CN" altLang="en-US">
                <a:sym typeface="+mn-ea"/>
              </a:rPr>
              <a:t>更高）</a:t>
            </a:r>
            <a:endParaRPr lang="zh-CN"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东楼2号位/5.png5"/>
          <p:cNvPicPr>
            <a:picLocks noChangeAspect="1"/>
          </p:cNvPicPr>
          <p:nvPr>
            <p:ph idx="1"/>
          </p:nvPr>
        </p:nvPicPr>
        <p:blipFill>
          <a:blip r:embed="rId1"/>
          <a:srcRect t="184" b="184"/>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触发自动攀爬上</a:t>
            </a:r>
            <a:r>
              <a:rPr lang="zh-CN" altLang="en-US">
                <a:solidFill>
                  <a:schemeClr val="tx1"/>
                </a:solidFill>
                <a:effectLst/>
              </a:rPr>
              <a:t>集装箱</a:t>
            </a:r>
            <a:endParaRPr lang="zh-CN" altLang="en-US">
              <a:solidFill>
                <a:schemeClr val="tx1"/>
              </a:solidFill>
              <a:effectLst/>
            </a:endParaRPr>
          </a:p>
        </p:txBody>
      </p:sp>
      <p:pic>
        <p:nvPicPr>
          <p:cNvPr id="8" name="图片 7" descr="C:/Users/Administrator/Desktop/跳点/东楼2号位/6.png6"/>
          <p:cNvPicPr>
            <a:picLocks noChangeAspect="1"/>
          </p:cNvPicPr>
          <p:nvPr/>
        </p:nvPicPr>
        <p:blipFill>
          <a:blip r:embed="rId2"/>
          <a:srcRect t="49" b="49"/>
          <a:stretch>
            <a:fillRect/>
          </a:stretch>
        </p:blipFill>
        <p:spPr>
          <a:xfrm>
            <a:off x="1631950" y="3556635"/>
            <a:ext cx="5166360" cy="2907030"/>
          </a:xfrm>
          <a:prstGeom prst="rect">
            <a:avLst/>
          </a:prstGeom>
        </p:spPr>
      </p:pic>
      <p:sp>
        <p:nvSpPr>
          <p:cNvPr id="3" name="文本框 2"/>
          <p:cNvSpPr txBox="1"/>
          <p:nvPr/>
        </p:nvSpPr>
        <p:spPr>
          <a:xfrm>
            <a:off x="7122795" y="4077335"/>
            <a:ext cx="3048000" cy="645160"/>
          </a:xfrm>
          <a:prstGeom prst="rect">
            <a:avLst/>
          </a:prstGeom>
          <a:noFill/>
        </p:spPr>
        <p:txBody>
          <a:bodyPr wrap="square" rtlCol="0">
            <a:spAutoFit/>
          </a:bodyPr>
          <a:p>
            <a:r>
              <a:rPr lang="zh-CN" altLang="en-US"/>
              <a:t>向右侧木箱子助跑跳跃</a:t>
            </a:r>
            <a:r>
              <a:rPr lang="en-US" altLang="zh-CN"/>
              <a:t>+</a:t>
            </a:r>
            <a:r>
              <a:rPr lang="zh-CN" altLang="en-US"/>
              <a:t>空中喷气到达坝底</a:t>
            </a:r>
            <a:r>
              <a:rPr lang="zh-CN" altLang="en-US"/>
              <a:t>平台。</a:t>
            </a:r>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1"/>
          <p:cNvSpPr>
            <a:spLocks noGrp="1"/>
          </p:cNvSpPr>
          <p:nvPr/>
        </p:nvSpPr>
        <p:spPr>
          <a:xfrm>
            <a:off x="1981200" y="2565400"/>
            <a:ext cx="8229600" cy="1645285"/>
          </a:xfrm>
          <a:prstGeom prst="rect">
            <a:avLst/>
          </a:prstGeom>
          <a:noFill/>
          <a:ln w="9525">
            <a:noFill/>
          </a:ln>
        </p:spPr>
        <p:txBody>
          <a:bodyPr anchor="ctr" anchorCtr="0">
            <a:scene3d>
              <a:camera prst="orthographicFront"/>
              <a:lightRig rig="threePt" dir="t"/>
            </a:scene3d>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zh-CN" altLang="en-US">
                <a:solidFill>
                  <a:schemeClr val="tx1"/>
                </a:solidFill>
                <a:effectLst>
                  <a:outerShdw blurRad="38100" dist="19050" dir="2700000" algn="tl" rotWithShape="0">
                    <a:schemeClr val="dk1">
                      <a:alpha val="40000"/>
                    </a:schemeClr>
                  </a:outerShdw>
                </a:effectLst>
              </a:rPr>
              <a:t>管道内复活点打法思路</a:t>
            </a:r>
            <a:r>
              <a:rPr lang="en-US" altLang="zh-CN">
                <a:solidFill>
                  <a:schemeClr val="tx1"/>
                </a:solidFill>
                <a:effectLst>
                  <a:outerShdw blurRad="38100" dist="19050" dir="2700000" algn="tl" rotWithShape="0">
                    <a:schemeClr val="dk1">
                      <a:alpha val="40000"/>
                    </a:schemeClr>
                  </a:outerShdw>
                </a:effectLst>
              </a:rPr>
              <a:t>                     </a:t>
            </a:r>
            <a:r>
              <a:rPr lang="zh-CN" altLang="en-US" sz="2000">
                <a:latin typeface="Arial" panose="020B0604020202020204" pitchFamily="34" charset="0"/>
                <a:ea typeface="宋体" panose="02010600030101010101" pitchFamily="2" charset="-122"/>
                <a:sym typeface="+mn-ea"/>
              </a:rPr>
              <a:t>初圣宗主</a:t>
            </a:r>
            <a:r>
              <a:rPr lang="en-US" altLang="zh-CN" sz="2000">
                <a:latin typeface="Arial" panose="020B0604020202020204" pitchFamily="34" charset="0"/>
                <a:ea typeface="宋体" panose="02010600030101010101" pitchFamily="2" charset="-122"/>
                <a:sym typeface="+mn-ea"/>
              </a:rPr>
              <a:t>-</a:t>
            </a:r>
            <a:r>
              <a:rPr lang="zh-CN" altLang="en-US" sz="2000">
                <a:latin typeface="Arial" panose="020B0604020202020204" pitchFamily="34" charset="0"/>
                <a:ea typeface="宋体" panose="02010600030101010101" pitchFamily="2" charset="-122"/>
                <a:sym typeface="+mn-ea"/>
              </a:rPr>
              <a:t>天涯</a:t>
            </a:r>
            <a:endParaRPr lang="zh-CN" altLang="en-US" sz="20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管道内/1.png1"/>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管道内复活，周边需要警惕西</a:t>
            </a:r>
            <a:r>
              <a:rPr lang="en-US" altLang="zh-CN">
                <a:solidFill>
                  <a:schemeClr val="tx1"/>
                </a:solidFill>
                <a:effectLst/>
              </a:rPr>
              <a:t>2</a:t>
            </a:r>
            <a:r>
              <a:rPr lang="zh-CN" altLang="en-US">
                <a:solidFill>
                  <a:schemeClr val="tx1"/>
                </a:solidFill>
                <a:effectLst/>
              </a:rPr>
              <a:t>地下管道的人上来反架军营保险，同时管道外也可能活一队</a:t>
            </a:r>
            <a:r>
              <a:rPr lang="zh-CN" altLang="en-US">
                <a:solidFill>
                  <a:schemeClr val="tx1"/>
                </a:solidFill>
                <a:effectLst/>
              </a:rPr>
              <a:t>踹门进。</a:t>
            </a:r>
            <a:endParaRPr lang="zh-CN" altLang="en-US">
              <a:solidFill>
                <a:schemeClr val="tx1"/>
              </a:solidFill>
              <a:effectLst/>
            </a:endParaRPr>
          </a:p>
        </p:txBody>
      </p:sp>
      <p:pic>
        <p:nvPicPr>
          <p:cNvPr id="8" name="图片 7" descr="C:/Users/Administrator/Desktop/跳点/管道内/2.png2"/>
          <p:cNvPicPr>
            <a:picLocks noChangeAspect="1"/>
          </p:cNvPicPr>
          <p:nvPr/>
        </p:nvPicPr>
        <p:blipFill>
          <a:blip r:embed="rId2"/>
          <a:srcRect l="22" r="22"/>
          <a:stretch>
            <a:fillRect/>
          </a:stretch>
        </p:blipFill>
        <p:spPr>
          <a:xfrm>
            <a:off x="1631950" y="3556635"/>
            <a:ext cx="5166360" cy="2907030"/>
          </a:xfrm>
          <a:prstGeom prst="rect">
            <a:avLst/>
          </a:prstGeom>
        </p:spPr>
      </p:pic>
      <p:sp>
        <p:nvSpPr>
          <p:cNvPr id="3" name="文本框 2"/>
          <p:cNvSpPr txBox="1"/>
          <p:nvPr/>
        </p:nvSpPr>
        <p:spPr>
          <a:xfrm>
            <a:off x="7122795" y="4077335"/>
            <a:ext cx="3048000" cy="922020"/>
          </a:xfrm>
          <a:prstGeom prst="rect">
            <a:avLst/>
          </a:prstGeom>
          <a:noFill/>
        </p:spPr>
        <p:txBody>
          <a:bodyPr wrap="square" rtlCol="0">
            <a:spAutoFit/>
          </a:bodyPr>
          <a:p>
            <a:r>
              <a:rPr lang="zh-CN" altLang="en-US"/>
              <a:t>复活后直接原地静步向后走，边走边听管道外是否有脚步活人没有。</a:t>
            </a: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标题 3073"/>
          <p:cNvSpPr>
            <a:spLocks noGrp="1"/>
          </p:cNvSpPr>
          <p:nvPr>
            <p:ph type="ctrTitle"/>
          </p:nvPr>
        </p:nvSpPr>
        <p:spPr>
          <a:xfrm>
            <a:off x="2209800" y="2130425"/>
            <a:ext cx="7772400" cy="1470025"/>
          </a:xfrm>
        </p:spPr>
        <p:txBody>
          <a:bodyPr anchor="ctr" anchorCtr="0"/>
          <a:p>
            <a:pPr defTabSz="914400">
              <a:buClrTx/>
              <a:buSzTx/>
              <a:buFontTx/>
              <a:buNone/>
            </a:pPr>
            <a:r>
              <a:rPr lang="en-US" altLang="zh-CN" sz="4400" kern="1200" baseline="0">
                <a:latin typeface="Arial" panose="020B0604020202020204" pitchFamily="34" charset="0"/>
                <a:ea typeface="宋体" panose="02010600030101010101" pitchFamily="2" charset="-122"/>
              </a:rPr>
              <a:t>N</a:t>
            </a:r>
            <a:r>
              <a:rPr lang="zh-CN" altLang="en-US" sz="4400" kern="1200" baseline="0">
                <a:latin typeface="Arial" panose="020B0604020202020204" pitchFamily="34" charset="0"/>
                <a:ea typeface="宋体" panose="02010600030101010101" pitchFamily="2" charset="-122"/>
              </a:rPr>
              <a:t>卡控制面板</a:t>
            </a:r>
            <a:r>
              <a:rPr lang="zh-CN" sz="4400" kern="1200" baseline="0">
                <a:latin typeface="Arial" panose="020B0604020202020204" pitchFamily="34" charset="0"/>
                <a:ea typeface="宋体" panose="02010600030101010101" pitchFamily="2" charset="-122"/>
              </a:rPr>
              <a:t>优化</a:t>
            </a:r>
            <a:br>
              <a:rPr lang="zh-CN" sz="4400" kern="1200" baseline="0">
                <a:latin typeface="Arial" panose="020B0604020202020204" pitchFamily="34" charset="0"/>
                <a:ea typeface="宋体" panose="02010600030101010101" pitchFamily="2" charset="-122"/>
              </a:rPr>
            </a:br>
            <a:r>
              <a:rPr lang="en-US" altLang="zh-CN" sz="4400" kern="1200" baseline="0">
                <a:latin typeface="Arial" panose="020B0604020202020204" pitchFamily="34" charset="0"/>
                <a:ea typeface="宋体" panose="02010600030101010101" pitchFamily="2" charset="-122"/>
              </a:rPr>
              <a:t>                  </a:t>
            </a:r>
            <a:r>
              <a:rPr lang="zh-CN" altLang="en-US" sz="1800" kern="1200" baseline="0">
                <a:latin typeface="Arial" panose="020B0604020202020204" pitchFamily="34" charset="0"/>
                <a:ea typeface="宋体" panose="02010600030101010101" pitchFamily="2" charset="-122"/>
              </a:rPr>
              <a:t>初圣宗主</a:t>
            </a:r>
            <a:r>
              <a:rPr lang="en-US" altLang="zh-CN" sz="1800" kern="1200" baseline="0">
                <a:latin typeface="Arial" panose="020B0604020202020204" pitchFamily="34" charset="0"/>
                <a:ea typeface="宋体" panose="02010600030101010101" pitchFamily="2" charset="-122"/>
              </a:rPr>
              <a:t>-</a:t>
            </a:r>
            <a:r>
              <a:rPr lang="zh-CN" altLang="en-US" sz="1800" kern="1200" baseline="0">
                <a:latin typeface="Arial" panose="020B0604020202020204" pitchFamily="34" charset="0"/>
                <a:ea typeface="宋体" panose="02010600030101010101" pitchFamily="2" charset="-122"/>
              </a:rPr>
              <a:t>天涯</a:t>
            </a:r>
            <a:r>
              <a:rPr lang="en-US" altLang="zh-CN" sz="4400" kern="1200" baseline="0">
                <a:latin typeface="Arial" panose="020B0604020202020204" pitchFamily="34" charset="0"/>
                <a:ea typeface="宋体" panose="02010600030101010101" pitchFamily="2" charset="-122"/>
              </a:rPr>
              <a:t> </a:t>
            </a:r>
            <a:endParaRPr lang="en-US" altLang="zh-CN" sz="4400" kern="1200" baseline="0">
              <a:latin typeface="Arial" panose="020B0604020202020204" pitchFamily="34" charset="0"/>
              <a:ea typeface="宋体" panose="02010600030101010101" pitchFamily="2" charset="-122"/>
            </a:endParaRPr>
          </a:p>
        </p:txBody>
      </p:sp>
      <p:sp>
        <p:nvSpPr>
          <p:cNvPr id="2" name="文本框 1"/>
          <p:cNvSpPr txBox="1"/>
          <p:nvPr/>
        </p:nvSpPr>
        <p:spPr>
          <a:xfrm>
            <a:off x="5496560" y="2472690"/>
            <a:ext cx="3048000" cy="368300"/>
          </a:xfrm>
          <a:prstGeom prst="rect">
            <a:avLst/>
          </a:prstGeom>
          <a:noFill/>
        </p:spPr>
        <p:txBody>
          <a:bodyPr wrap="square" rtlCol="0">
            <a:spAutoFit/>
          </a:bodyPr>
          <a:p>
            <a:endParaRPr lang="zh-CN"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跳点/管道内/3.png3"/>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ym typeface="+mn-ea"/>
              </a:rPr>
              <a:t>如果踹门了就可以一波架枪收走，没活人就踹门出去沿着水泥厂外走</a:t>
            </a:r>
            <a:endParaRPr lang="zh-CN" altLang="en-US">
              <a:solidFill>
                <a:schemeClr val="tx1"/>
              </a:solidFill>
              <a:effectLst/>
            </a:endParaRPr>
          </a:p>
        </p:txBody>
      </p:sp>
      <p:pic>
        <p:nvPicPr>
          <p:cNvPr id="8" name="图片 7" descr="C:/Users/Administrator/Desktop/跳点/管道内/4.png4"/>
          <p:cNvPicPr>
            <a:picLocks noChangeAspect="1"/>
          </p:cNvPicPr>
          <p:nvPr/>
        </p:nvPicPr>
        <p:blipFill>
          <a:blip r:embed="rId2"/>
          <a:srcRect l="22" r="22"/>
          <a:stretch>
            <a:fillRect/>
          </a:stretch>
        </p:blipFill>
        <p:spPr>
          <a:xfrm>
            <a:off x="1631950" y="3556635"/>
            <a:ext cx="5166360" cy="2907030"/>
          </a:xfrm>
          <a:prstGeom prst="rect">
            <a:avLst/>
          </a:prstGeom>
        </p:spPr>
      </p:pic>
      <p:sp>
        <p:nvSpPr>
          <p:cNvPr id="3" name="文本框 2"/>
          <p:cNvSpPr txBox="1"/>
          <p:nvPr/>
        </p:nvSpPr>
        <p:spPr>
          <a:xfrm>
            <a:off x="7122795" y="4077335"/>
            <a:ext cx="3048000" cy="645160"/>
          </a:xfrm>
          <a:prstGeom prst="rect">
            <a:avLst/>
          </a:prstGeom>
          <a:noFill/>
        </p:spPr>
        <p:txBody>
          <a:bodyPr wrap="square" rtlCol="0">
            <a:spAutoFit/>
          </a:bodyPr>
          <a:p>
            <a:r>
              <a:rPr lang="zh-CN" altLang="en-US"/>
              <a:t>参照西天取经位的打法思路前往</a:t>
            </a:r>
            <a:r>
              <a:rPr lang="zh-CN" altLang="en-US"/>
              <a:t>坝顶。</a:t>
            </a:r>
            <a:endParaRPr lang="zh-CN"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1"/>
          <p:cNvSpPr>
            <a:spLocks noGrp="1"/>
          </p:cNvSpPr>
          <p:nvPr/>
        </p:nvSpPr>
        <p:spPr>
          <a:xfrm>
            <a:off x="1981200" y="2565400"/>
            <a:ext cx="8229600" cy="1645285"/>
          </a:xfrm>
          <a:prstGeom prst="rect">
            <a:avLst/>
          </a:prstGeom>
          <a:noFill/>
          <a:ln w="9525">
            <a:noFill/>
          </a:ln>
        </p:spPr>
        <p:txBody>
          <a:bodyPr anchor="ctr" anchorCtr="0">
            <a:scene3d>
              <a:camera prst="orthographicFront"/>
              <a:lightRig rig="threePt" dir="t"/>
            </a:scene3d>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zh-CN" altLang="en-US">
                <a:solidFill>
                  <a:schemeClr val="tx1"/>
                </a:solidFill>
                <a:effectLst>
                  <a:outerShdw blurRad="38100" dist="19050" dir="2700000" algn="tl" rotWithShape="0">
                    <a:schemeClr val="dk1">
                      <a:alpha val="40000"/>
                    </a:schemeClr>
                  </a:outerShdw>
                </a:effectLst>
              </a:rPr>
              <a:t>西二地下复活点打法思路</a:t>
            </a:r>
            <a:r>
              <a:rPr lang="en-US" altLang="zh-CN">
                <a:solidFill>
                  <a:schemeClr val="tx1"/>
                </a:solidFill>
                <a:effectLst>
                  <a:outerShdw blurRad="38100" dist="19050" dir="2700000" algn="tl" rotWithShape="0">
                    <a:schemeClr val="dk1">
                      <a:alpha val="40000"/>
                    </a:schemeClr>
                  </a:outerShdw>
                </a:effectLst>
              </a:rPr>
              <a:t>                     </a:t>
            </a:r>
            <a:r>
              <a:rPr lang="zh-CN" altLang="en-US" sz="2000">
                <a:latin typeface="Arial" panose="020B0604020202020204" pitchFamily="34" charset="0"/>
                <a:ea typeface="宋体" panose="02010600030101010101" pitchFamily="2" charset="-122"/>
                <a:sym typeface="+mn-ea"/>
              </a:rPr>
              <a:t>初圣宗主</a:t>
            </a:r>
            <a:r>
              <a:rPr lang="en-US" altLang="zh-CN" sz="2000">
                <a:latin typeface="Arial" panose="020B0604020202020204" pitchFamily="34" charset="0"/>
                <a:ea typeface="宋体" panose="02010600030101010101" pitchFamily="2" charset="-122"/>
                <a:sym typeface="+mn-ea"/>
              </a:rPr>
              <a:t>-</a:t>
            </a:r>
            <a:r>
              <a:rPr lang="zh-CN" altLang="en-US" sz="2000">
                <a:latin typeface="Arial" panose="020B0604020202020204" pitchFamily="34" charset="0"/>
                <a:ea typeface="宋体" panose="02010600030101010101" pitchFamily="2" charset="-122"/>
                <a:sym typeface="+mn-ea"/>
              </a:rPr>
              <a:t>天涯</a:t>
            </a:r>
            <a:endParaRPr lang="zh-CN" altLang="en-US" sz="20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教学/1.png1"/>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solidFill>
                  <a:schemeClr val="tx1"/>
                </a:solidFill>
                <a:effectLst/>
              </a:rPr>
              <a:t>西二地下复活，直接沿着集装箱区域前往坝顶</a:t>
            </a:r>
            <a:endParaRPr lang="zh-CN">
              <a:solidFill>
                <a:schemeClr val="tx1"/>
              </a:solidFill>
              <a:effectLst/>
            </a:endParaRPr>
          </a:p>
        </p:txBody>
      </p:sp>
      <p:pic>
        <p:nvPicPr>
          <p:cNvPr id="8" name="图片 7" descr="C:/Users/Administrator/Desktop/教学/2.png2"/>
          <p:cNvPicPr>
            <a:picLocks noChangeAspect="1"/>
          </p:cNvPicPr>
          <p:nvPr/>
        </p:nvPicPr>
        <p:blipFill>
          <a:blip r:embed="rId2"/>
          <a:srcRect l="22" r="22"/>
          <a:stretch>
            <a:fillRect/>
          </a:stretch>
        </p:blipFill>
        <p:spPr>
          <a:xfrm>
            <a:off x="1631950" y="3556635"/>
            <a:ext cx="5166360" cy="2907030"/>
          </a:xfrm>
          <a:prstGeom prst="rect">
            <a:avLst/>
          </a:prstGeom>
        </p:spPr>
      </p:pic>
      <p:sp>
        <p:nvSpPr>
          <p:cNvPr id="3" name="文本框 2"/>
          <p:cNvSpPr txBox="1"/>
          <p:nvPr/>
        </p:nvSpPr>
        <p:spPr>
          <a:xfrm>
            <a:off x="7122795" y="4077335"/>
            <a:ext cx="3048000" cy="922020"/>
          </a:xfrm>
          <a:prstGeom prst="rect">
            <a:avLst/>
          </a:prstGeom>
          <a:noFill/>
        </p:spPr>
        <p:txBody>
          <a:bodyPr wrap="square" rtlCol="0">
            <a:spAutoFit/>
          </a:bodyPr>
          <a:p>
            <a:r>
              <a:rPr lang="zh-CN" altLang="en-US"/>
              <a:t>走到破壁一号门龙门架就要认真观察坝顶一号位有没有玩家从上面滑索下来</a:t>
            </a:r>
            <a:endParaRPr lang="zh-CN"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教学/3.png3"/>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solidFill>
                  <a:schemeClr val="tx1"/>
                </a:solidFill>
                <a:effectLst/>
              </a:rPr>
              <a:t>走到破壁二号门就要拿出来枪，防止东楼一号位的玩家不进楼来吃集装箱区域。</a:t>
            </a:r>
            <a:endParaRPr lang="en-US" altLang="zh-CN">
              <a:solidFill>
                <a:schemeClr val="tx1"/>
              </a:solidFill>
              <a:effectLst/>
            </a:endParaRPr>
          </a:p>
        </p:txBody>
      </p:sp>
      <p:pic>
        <p:nvPicPr>
          <p:cNvPr id="8" name="图片 7" descr="C:/Users/Administrator/Desktop/教学/4.png4"/>
          <p:cNvPicPr>
            <a:picLocks noChangeAspect="1"/>
          </p:cNvPicPr>
          <p:nvPr/>
        </p:nvPicPr>
        <p:blipFill>
          <a:blip r:embed="rId2"/>
          <a:srcRect l="22" r="22"/>
          <a:stretch>
            <a:fillRect/>
          </a:stretch>
        </p:blipFill>
        <p:spPr>
          <a:xfrm>
            <a:off x="1631950" y="3556635"/>
            <a:ext cx="5166360" cy="2907030"/>
          </a:xfrm>
          <a:prstGeom prst="rect">
            <a:avLst/>
          </a:prstGeom>
        </p:spPr>
      </p:pic>
      <p:sp>
        <p:nvSpPr>
          <p:cNvPr id="3" name="文本框 2"/>
          <p:cNvSpPr txBox="1"/>
          <p:nvPr/>
        </p:nvSpPr>
        <p:spPr>
          <a:xfrm>
            <a:off x="7122795" y="4077335"/>
            <a:ext cx="3048000" cy="645160"/>
          </a:xfrm>
          <a:prstGeom prst="rect">
            <a:avLst/>
          </a:prstGeom>
          <a:noFill/>
        </p:spPr>
        <p:txBody>
          <a:bodyPr wrap="square" rtlCol="0">
            <a:spAutoFit/>
          </a:bodyPr>
          <a:p>
            <a:r>
              <a:rPr lang="zh-CN" altLang="en-US"/>
              <a:t>安全抵达坝底平台，按教程上坝顶即可。</a:t>
            </a:r>
            <a:endParaRPr lang="zh-CN"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1"/>
          <p:cNvSpPr>
            <a:spLocks noGrp="1"/>
          </p:cNvSpPr>
          <p:nvPr/>
        </p:nvSpPr>
        <p:spPr>
          <a:xfrm>
            <a:off x="1981200" y="2565400"/>
            <a:ext cx="8229600" cy="1645285"/>
          </a:xfrm>
          <a:prstGeom prst="rect">
            <a:avLst/>
          </a:prstGeom>
          <a:noFill/>
          <a:ln w="9525">
            <a:noFill/>
          </a:ln>
        </p:spPr>
        <p:txBody>
          <a:bodyPr anchor="ctr" anchorCtr="0">
            <a:scene3d>
              <a:camera prst="orthographicFront"/>
              <a:lightRig rig="threePt" dir="t"/>
            </a:scene3d>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zh-CN" altLang="en-US">
                <a:solidFill>
                  <a:schemeClr val="tx1"/>
                </a:solidFill>
                <a:effectLst>
                  <a:outerShdw blurRad="38100" dist="19050" dir="2700000" algn="tl" rotWithShape="0">
                    <a:schemeClr val="dk1">
                      <a:alpha val="40000"/>
                    </a:schemeClr>
                  </a:outerShdw>
                </a:effectLst>
              </a:rPr>
              <a:t>河边工地复活点打法思路</a:t>
            </a:r>
            <a:r>
              <a:rPr lang="en-US" altLang="zh-CN">
                <a:solidFill>
                  <a:schemeClr val="tx1"/>
                </a:solidFill>
                <a:effectLst>
                  <a:outerShdw blurRad="38100" dist="19050" dir="2700000" algn="tl" rotWithShape="0">
                    <a:schemeClr val="dk1">
                      <a:alpha val="40000"/>
                    </a:schemeClr>
                  </a:outerShdw>
                </a:effectLst>
              </a:rPr>
              <a:t>                     </a:t>
            </a:r>
            <a:r>
              <a:rPr lang="zh-CN" altLang="en-US" sz="2000">
                <a:latin typeface="Arial" panose="020B0604020202020204" pitchFamily="34" charset="0"/>
                <a:ea typeface="宋体" panose="02010600030101010101" pitchFamily="2" charset="-122"/>
                <a:sym typeface="+mn-ea"/>
              </a:rPr>
              <a:t>初圣宗主</a:t>
            </a:r>
            <a:r>
              <a:rPr lang="en-US" altLang="zh-CN" sz="2000">
                <a:latin typeface="Arial" panose="020B0604020202020204" pitchFamily="34" charset="0"/>
                <a:ea typeface="宋体" panose="02010600030101010101" pitchFamily="2" charset="-122"/>
                <a:sym typeface="+mn-ea"/>
              </a:rPr>
              <a:t>-</a:t>
            </a:r>
            <a:r>
              <a:rPr lang="zh-CN" altLang="en-US" sz="2000">
                <a:latin typeface="Arial" panose="020B0604020202020204" pitchFamily="34" charset="0"/>
                <a:ea typeface="宋体" panose="02010600030101010101" pitchFamily="2" charset="-122"/>
                <a:sym typeface="+mn-ea"/>
              </a:rPr>
              <a:t>天涯</a:t>
            </a:r>
            <a:endParaRPr lang="zh-CN" altLang="en-US" sz="20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PPT教学/1.png1"/>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solidFill>
                  <a:schemeClr val="tx1"/>
                </a:solidFill>
                <a:effectLst/>
              </a:rPr>
              <a:t>河边工地复活不要直接去吃水泥厂和丝绸之路</a:t>
            </a:r>
            <a:endParaRPr lang="en-US" altLang="zh-CN">
              <a:solidFill>
                <a:schemeClr val="tx1"/>
              </a:solidFill>
              <a:effectLst/>
            </a:endParaRPr>
          </a:p>
        </p:txBody>
      </p:sp>
      <p:pic>
        <p:nvPicPr>
          <p:cNvPr id="8" name="图片 7" descr="C:/Users/Administrator/Desktop/PPT教学/2.png2"/>
          <p:cNvPicPr>
            <a:picLocks noChangeAspect="1"/>
          </p:cNvPicPr>
          <p:nvPr/>
        </p:nvPicPr>
        <p:blipFill>
          <a:blip r:embed="rId2"/>
          <a:srcRect l="22" r="22"/>
          <a:stretch>
            <a:fillRect/>
          </a:stretch>
        </p:blipFill>
        <p:spPr>
          <a:xfrm>
            <a:off x="1631950" y="3556635"/>
            <a:ext cx="5166360" cy="2907030"/>
          </a:xfrm>
          <a:prstGeom prst="rect">
            <a:avLst/>
          </a:prstGeom>
        </p:spPr>
      </p:pic>
      <p:sp>
        <p:nvSpPr>
          <p:cNvPr id="3" name="文本框 2"/>
          <p:cNvSpPr txBox="1"/>
          <p:nvPr/>
        </p:nvSpPr>
        <p:spPr>
          <a:xfrm>
            <a:off x="7122795" y="4077335"/>
            <a:ext cx="3048000" cy="922020"/>
          </a:xfrm>
          <a:prstGeom prst="rect">
            <a:avLst/>
          </a:prstGeom>
          <a:noFill/>
        </p:spPr>
        <p:txBody>
          <a:bodyPr wrap="square" rtlCol="0">
            <a:spAutoFit/>
          </a:bodyPr>
          <a:p>
            <a:r>
              <a:rPr lang="zh-CN" altLang="en-US"/>
              <a:t>复活后直接左转来到第一个水泥管子开镜观察西天取经位有没有复活玩家</a:t>
            </a:r>
            <a:endParaRPr lang="zh-CN"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PPT教学/3.png3"/>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solidFill>
                  <a:schemeClr val="tx1"/>
                </a:solidFill>
                <a:effectLst/>
              </a:rPr>
              <a:t>如果西天取经位活人了，他们大概率会吃鸟窝然后翻墙进水泥厂，来到右侧小路水泥管直接收过路费</a:t>
            </a:r>
            <a:endParaRPr lang="en-US" altLang="zh-CN">
              <a:solidFill>
                <a:schemeClr val="tx1"/>
              </a:solidFill>
              <a:effectLst/>
            </a:endParaRPr>
          </a:p>
        </p:txBody>
      </p:sp>
      <p:sp>
        <p:nvSpPr>
          <p:cNvPr id="3" name="文本框 2"/>
          <p:cNvSpPr txBox="1"/>
          <p:nvPr/>
        </p:nvSpPr>
        <p:spPr>
          <a:xfrm>
            <a:off x="7122795" y="4077335"/>
            <a:ext cx="3048000" cy="1198880"/>
          </a:xfrm>
          <a:prstGeom prst="rect">
            <a:avLst/>
          </a:prstGeom>
          <a:noFill/>
        </p:spPr>
        <p:txBody>
          <a:bodyPr wrap="square" rtlCol="0">
            <a:spAutoFit/>
          </a:bodyPr>
          <a:p>
            <a:r>
              <a:rPr lang="zh-CN" altLang="en-US"/>
              <a:t>如果西天取经位没刷人，就来到缺口处观察是否刷火箭兵来判断水泥厂内部有没有活人。</a:t>
            </a:r>
            <a:endParaRPr lang="zh-CN" altLang="en-US"/>
          </a:p>
        </p:txBody>
      </p:sp>
      <p:pic>
        <p:nvPicPr>
          <p:cNvPr id="2" name="图片 1" descr="C:/Users/Administrator/Desktop/跳点/西天取经位/微信图片_20250626134548.png微信图片_20250626134548"/>
          <p:cNvPicPr>
            <a:picLocks noChangeAspect="1"/>
          </p:cNvPicPr>
          <p:nvPr/>
        </p:nvPicPr>
        <p:blipFill>
          <a:blip r:embed="rId2"/>
          <a:srcRect l="22" r="22"/>
          <a:stretch>
            <a:fillRect/>
          </a:stretch>
        </p:blipFill>
        <p:spPr>
          <a:xfrm>
            <a:off x="1631950" y="3608705"/>
            <a:ext cx="5166360" cy="290703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1"/>
          <p:cNvSpPr>
            <a:spLocks noGrp="1"/>
          </p:cNvSpPr>
          <p:nvPr/>
        </p:nvSpPr>
        <p:spPr>
          <a:xfrm>
            <a:off x="1981200" y="2565400"/>
            <a:ext cx="8229600" cy="1645285"/>
          </a:xfrm>
          <a:prstGeom prst="rect">
            <a:avLst/>
          </a:prstGeom>
          <a:noFill/>
          <a:ln w="9525">
            <a:noFill/>
          </a:ln>
        </p:spPr>
        <p:txBody>
          <a:bodyPr anchor="ctr" anchorCtr="0">
            <a:scene3d>
              <a:camera prst="orthographicFront"/>
              <a:lightRig rig="threePt" dir="t"/>
            </a:scene3d>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zh-CN" altLang="en-US">
                <a:solidFill>
                  <a:schemeClr val="tx1"/>
                </a:solidFill>
                <a:effectLst>
                  <a:outerShdw blurRad="38100" dist="19050" dir="2700000" algn="tl" rotWithShape="0">
                    <a:schemeClr val="dk1">
                      <a:alpha val="40000"/>
                    </a:schemeClr>
                  </a:outerShdw>
                </a:effectLst>
              </a:rPr>
              <a:t>东侧后山复活点打法思路</a:t>
            </a:r>
            <a:r>
              <a:rPr lang="en-US" altLang="zh-CN">
                <a:solidFill>
                  <a:schemeClr val="tx1"/>
                </a:solidFill>
                <a:effectLst>
                  <a:outerShdw blurRad="38100" dist="19050" dir="2700000" algn="tl" rotWithShape="0">
                    <a:schemeClr val="dk1">
                      <a:alpha val="40000"/>
                    </a:schemeClr>
                  </a:outerShdw>
                </a:effectLst>
              </a:rPr>
              <a:t>                     </a:t>
            </a:r>
            <a:r>
              <a:rPr lang="zh-CN" altLang="en-US" sz="2000">
                <a:latin typeface="Arial" panose="020B0604020202020204" pitchFamily="34" charset="0"/>
                <a:ea typeface="宋体" panose="02010600030101010101" pitchFamily="2" charset="-122"/>
                <a:sym typeface="+mn-ea"/>
              </a:rPr>
              <a:t>初圣宗主</a:t>
            </a:r>
            <a:r>
              <a:rPr lang="en-US" altLang="zh-CN" sz="2000">
                <a:latin typeface="Arial" panose="020B0604020202020204" pitchFamily="34" charset="0"/>
                <a:ea typeface="宋体" panose="02010600030101010101" pitchFamily="2" charset="-122"/>
                <a:sym typeface="+mn-ea"/>
              </a:rPr>
              <a:t>-</a:t>
            </a:r>
            <a:r>
              <a:rPr lang="zh-CN" altLang="en-US" sz="2000">
                <a:latin typeface="Arial" panose="020B0604020202020204" pitchFamily="34" charset="0"/>
                <a:ea typeface="宋体" panose="02010600030101010101" pitchFamily="2" charset="-122"/>
                <a:sym typeface="+mn-ea"/>
              </a:rPr>
              <a:t>天涯</a:t>
            </a:r>
            <a:endParaRPr lang="zh-CN" altLang="en-US" sz="20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PPT教学/7.png7"/>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东侧后山复活点不要第一时间去吃大小电站，优先架枪清除游客中心下方复活敌人</a:t>
            </a:r>
            <a:endParaRPr lang="zh-CN" altLang="en-US">
              <a:solidFill>
                <a:schemeClr val="tx1"/>
              </a:solidFill>
              <a:effectLst/>
            </a:endParaRPr>
          </a:p>
        </p:txBody>
      </p:sp>
      <p:sp>
        <p:nvSpPr>
          <p:cNvPr id="3" name="文本框 2"/>
          <p:cNvSpPr txBox="1"/>
          <p:nvPr/>
        </p:nvSpPr>
        <p:spPr>
          <a:xfrm>
            <a:off x="7122795" y="4077335"/>
            <a:ext cx="3048000" cy="368300"/>
          </a:xfrm>
          <a:prstGeom prst="rect">
            <a:avLst/>
          </a:prstGeom>
          <a:noFill/>
        </p:spPr>
        <p:txBody>
          <a:bodyPr wrap="square" rtlCol="0">
            <a:spAutoFit/>
          </a:bodyPr>
          <a:p>
            <a:r>
              <a:rPr lang="zh-CN" altLang="en-US"/>
              <a:t>直接来到所示山头</a:t>
            </a:r>
            <a:endParaRPr lang="zh-CN" altLang="en-US"/>
          </a:p>
        </p:txBody>
      </p:sp>
      <p:pic>
        <p:nvPicPr>
          <p:cNvPr id="2" name="图片 1" descr="C:/Users/Administrator/Desktop/PPT教学/8.png8"/>
          <p:cNvPicPr>
            <a:picLocks noChangeAspect="1"/>
          </p:cNvPicPr>
          <p:nvPr/>
        </p:nvPicPr>
        <p:blipFill>
          <a:blip r:embed="rId2"/>
          <a:srcRect l="22" r="22"/>
          <a:stretch>
            <a:fillRect/>
          </a:stretch>
        </p:blipFill>
        <p:spPr>
          <a:xfrm>
            <a:off x="1631950" y="3608705"/>
            <a:ext cx="5166360" cy="290703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PPT教学/9.png9"/>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活在上面的敌人有可能会走小军营吃小电，完美架枪收过路费</a:t>
            </a:r>
            <a:endParaRPr lang="zh-CN" altLang="en-US">
              <a:solidFill>
                <a:schemeClr val="tx1"/>
              </a:solidFill>
              <a:effectLst/>
            </a:endParaRPr>
          </a:p>
        </p:txBody>
      </p:sp>
      <p:sp>
        <p:nvSpPr>
          <p:cNvPr id="3" name="文本框 2"/>
          <p:cNvSpPr txBox="1"/>
          <p:nvPr/>
        </p:nvSpPr>
        <p:spPr>
          <a:xfrm>
            <a:off x="7122795" y="4077335"/>
            <a:ext cx="3048000" cy="1198880"/>
          </a:xfrm>
          <a:prstGeom prst="rect">
            <a:avLst/>
          </a:prstGeom>
          <a:noFill/>
        </p:spPr>
        <p:txBody>
          <a:bodyPr wrap="square" rtlCol="0">
            <a:spAutoFit/>
          </a:bodyPr>
          <a:p>
            <a:r>
              <a:rPr lang="zh-CN" altLang="en-US"/>
              <a:t>如果观察</a:t>
            </a:r>
            <a:r>
              <a:rPr lang="en-US" altLang="zh-CN"/>
              <a:t>3</a:t>
            </a:r>
            <a:r>
              <a:rPr lang="zh-CN" altLang="en-US"/>
              <a:t>秒没人下小军营，就提速往前面后山走，开镜架枪看上面的人有没有走三岔路口去大电</a:t>
            </a:r>
            <a:endParaRPr lang="zh-CN" altLang="en-US"/>
          </a:p>
        </p:txBody>
      </p:sp>
      <p:pic>
        <p:nvPicPr>
          <p:cNvPr id="2" name="图片 1" descr="C:/Users/Administrator/Desktop/PPT教学/10.png10"/>
          <p:cNvPicPr>
            <a:picLocks noChangeAspect="1"/>
          </p:cNvPicPr>
          <p:nvPr/>
        </p:nvPicPr>
        <p:blipFill>
          <a:blip r:embed="rId2"/>
          <a:srcRect l="22" r="22"/>
          <a:stretch>
            <a:fillRect/>
          </a:stretch>
        </p:blipFill>
        <p:spPr>
          <a:xfrm>
            <a:off x="1631950" y="3608705"/>
            <a:ext cx="5166360" cy="29070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11"/>
          <p:cNvPicPr>
            <a:picLocks noChangeAspect="1"/>
          </p:cNvPicPr>
          <p:nvPr/>
        </p:nvPicPr>
        <p:blipFill>
          <a:blip r:embed="rId1"/>
          <a:stretch>
            <a:fillRect/>
          </a:stretch>
        </p:blipFill>
        <p:spPr>
          <a:xfrm>
            <a:off x="422910" y="217170"/>
            <a:ext cx="4051935" cy="2969895"/>
          </a:xfrm>
          <a:prstGeom prst="rect">
            <a:avLst/>
          </a:prstGeom>
        </p:spPr>
      </p:pic>
      <p:pic>
        <p:nvPicPr>
          <p:cNvPr id="4" name="图片 3" descr="12"/>
          <p:cNvPicPr>
            <a:picLocks noChangeAspect="1"/>
          </p:cNvPicPr>
          <p:nvPr/>
        </p:nvPicPr>
        <p:blipFill>
          <a:blip r:embed="rId2"/>
          <a:stretch>
            <a:fillRect/>
          </a:stretch>
        </p:blipFill>
        <p:spPr>
          <a:xfrm>
            <a:off x="4796790" y="217170"/>
            <a:ext cx="6191250" cy="595312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1"/>
          <p:cNvSpPr>
            <a:spLocks noGrp="1"/>
          </p:cNvSpPr>
          <p:nvPr/>
        </p:nvSpPr>
        <p:spPr>
          <a:xfrm>
            <a:off x="1981200" y="2565400"/>
            <a:ext cx="8229600" cy="1645285"/>
          </a:xfrm>
          <a:prstGeom prst="rect">
            <a:avLst/>
          </a:prstGeom>
          <a:noFill/>
          <a:ln w="9525">
            <a:noFill/>
          </a:ln>
        </p:spPr>
        <p:txBody>
          <a:bodyPr anchor="ctr" anchorCtr="0">
            <a:scene3d>
              <a:camera prst="orthographicFront"/>
              <a:lightRig rig="threePt" dir="t"/>
            </a:scene3d>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zh-CN" altLang="en-US">
                <a:solidFill>
                  <a:schemeClr val="tx1"/>
                </a:solidFill>
                <a:effectLst>
                  <a:outerShdw blurRad="38100" dist="19050" dir="2700000" algn="tl" rotWithShape="0">
                    <a:schemeClr val="dk1">
                      <a:alpha val="40000"/>
                    </a:schemeClr>
                  </a:outerShdw>
                </a:effectLst>
              </a:rPr>
              <a:t>游客中心下复活点打法思路</a:t>
            </a:r>
            <a:r>
              <a:rPr lang="en-US" altLang="zh-CN">
                <a:solidFill>
                  <a:schemeClr val="tx1"/>
                </a:solidFill>
                <a:effectLst>
                  <a:outerShdw blurRad="38100" dist="19050" dir="2700000" algn="tl" rotWithShape="0">
                    <a:schemeClr val="dk1">
                      <a:alpha val="40000"/>
                    </a:schemeClr>
                  </a:outerShdw>
                </a:effectLst>
              </a:rPr>
              <a:t>                     </a:t>
            </a:r>
            <a:r>
              <a:rPr lang="zh-CN" altLang="en-US" sz="2000">
                <a:latin typeface="Arial" panose="020B0604020202020204" pitchFamily="34" charset="0"/>
                <a:ea typeface="宋体" panose="02010600030101010101" pitchFamily="2" charset="-122"/>
                <a:sym typeface="+mn-ea"/>
              </a:rPr>
              <a:t>初圣宗主</a:t>
            </a:r>
            <a:r>
              <a:rPr lang="en-US" altLang="zh-CN" sz="2000">
                <a:latin typeface="Arial" panose="020B0604020202020204" pitchFamily="34" charset="0"/>
                <a:ea typeface="宋体" panose="02010600030101010101" pitchFamily="2" charset="-122"/>
                <a:sym typeface="+mn-ea"/>
              </a:rPr>
              <a:t>-</a:t>
            </a:r>
            <a:r>
              <a:rPr lang="zh-CN" altLang="en-US" sz="2000">
                <a:latin typeface="Arial" panose="020B0604020202020204" pitchFamily="34" charset="0"/>
                <a:ea typeface="宋体" panose="02010600030101010101" pitchFamily="2" charset="-122"/>
                <a:sym typeface="+mn-ea"/>
              </a:rPr>
              <a:t>天涯</a:t>
            </a:r>
            <a:endParaRPr lang="zh-CN" altLang="en-US" sz="20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PPT教学/4.png4"/>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活在这个点位，不要直接往坝顶跑，先反身架枪看后山有没有活人</a:t>
            </a:r>
            <a:endParaRPr lang="zh-CN" altLang="en-US">
              <a:solidFill>
                <a:schemeClr val="tx1"/>
              </a:solidFill>
              <a:effectLst/>
            </a:endParaRPr>
          </a:p>
        </p:txBody>
      </p:sp>
      <p:sp>
        <p:nvSpPr>
          <p:cNvPr id="3" name="文本框 2"/>
          <p:cNvSpPr txBox="1"/>
          <p:nvPr/>
        </p:nvSpPr>
        <p:spPr>
          <a:xfrm>
            <a:off x="7122795" y="4077335"/>
            <a:ext cx="3048000" cy="922020"/>
          </a:xfrm>
          <a:prstGeom prst="rect">
            <a:avLst/>
          </a:prstGeom>
          <a:noFill/>
        </p:spPr>
        <p:txBody>
          <a:bodyPr wrap="square" rtlCol="0">
            <a:spAutoFit/>
          </a:bodyPr>
          <a:p>
            <a:r>
              <a:rPr lang="zh-CN"/>
              <a:t>来到左侧石头边缘，开镜架枪看有没有活人，收取过路费</a:t>
            </a:r>
            <a:endParaRPr lang="zh-CN"/>
          </a:p>
        </p:txBody>
      </p:sp>
      <p:pic>
        <p:nvPicPr>
          <p:cNvPr id="2" name="图片 1" descr="C:/Users/Administrator/Desktop/PPT教学/5.png5"/>
          <p:cNvPicPr>
            <a:picLocks noChangeAspect="1"/>
          </p:cNvPicPr>
          <p:nvPr/>
        </p:nvPicPr>
        <p:blipFill>
          <a:blip r:embed="rId2"/>
          <a:srcRect l="22" r="22"/>
          <a:stretch>
            <a:fillRect/>
          </a:stretch>
        </p:blipFill>
        <p:spPr>
          <a:xfrm>
            <a:off x="1631950" y="3608705"/>
            <a:ext cx="5166360" cy="290703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PPT教学/6.png6"/>
          <p:cNvPicPr>
            <a:picLocks noChangeAspect="1"/>
          </p:cNvPicPr>
          <p:nvPr>
            <p:ph idx="1"/>
          </p:nvPr>
        </p:nvPicPr>
        <p:blipFill>
          <a:blip r:embed="rId1"/>
          <a:srcRect l="11" r="11"/>
          <a:stretch>
            <a:fillRect/>
          </a:stretch>
        </p:blipFill>
        <p:spPr>
          <a:xfrm>
            <a:off x="172593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如果没有活人，就沿着右侧三岔路口去停车场上坝，不要走坝顶常规路线，如果游客中心一号位活人，可能会在玻璃平台把你逮捕</a:t>
            </a:r>
            <a:endParaRPr lang="zh-CN" altLang="en-US">
              <a:solidFill>
                <a:schemeClr val="tx1"/>
              </a:solidFill>
              <a:effectLs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1"/>
          <p:cNvSpPr>
            <a:spLocks noGrp="1"/>
          </p:cNvSpPr>
          <p:nvPr/>
        </p:nvSpPr>
        <p:spPr>
          <a:xfrm>
            <a:off x="1981200" y="2565400"/>
            <a:ext cx="8229600" cy="1645285"/>
          </a:xfrm>
          <a:prstGeom prst="rect">
            <a:avLst/>
          </a:prstGeom>
          <a:noFill/>
          <a:ln w="9525">
            <a:noFill/>
          </a:ln>
        </p:spPr>
        <p:txBody>
          <a:bodyPr anchor="ctr" anchorCtr="0">
            <a:scene3d>
              <a:camera prst="orthographicFront"/>
              <a:lightRig rig="threePt" dir="t"/>
            </a:scene3d>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zh-CN" altLang="en-US">
                <a:solidFill>
                  <a:schemeClr val="tx1"/>
                </a:solidFill>
                <a:effectLst>
                  <a:outerShdw blurRad="38100" dist="19050" dir="2700000" algn="tl" rotWithShape="0">
                    <a:schemeClr val="dk1">
                      <a:alpha val="40000"/>
                    </a:schemeClr>
                  </a:outerShdw>
                </a:effectLst>
              </a:rPr>
              <a:t>游客中心复活点打法思路</a:t>
            </a:r>
            <a:r>
              <a:rPr lang="en-US" altLang="zh-CN">
                <a:solidFill>
                  <a:schemeClr val="tx1"/>
                </a:solidFill>
                <a:effectLst>
                  <a:outerShdw blurRad="38100" dist="19050" dir="2700000" algn="tl" rotWithShape="0">
                    <a:schemeClr val="dk1">
                      <a:alpha val="40000"/>
                    </a:schemeClr>
                  </a:outerShdw>
                </a:effectLst>
              </a:rPr>
              <a:t>                     </a:t>
            </a:r>
            <a:r>
              <a:rPr lang="zh-CN" altLang="en-US" sz="2000">
                <a:latin typeface="Arial" panose="020B0604020202020204" pitchFamily="34" charset="0"/>
                <a:ea typeface="宋体" panose="02010600030101010101" pitchFamily="2" charset="-122"/>
                <a:sym typeface="+mn-ea"/>
              </a:rPr>
              <a:t>初圣宗主</a:t>
            </a:r>
            <a:r>
              <a:rPr lang="en-US" altLang="zh-CN" sz="2000">
                <a:latin typeface="Arial" panose="020B0604020202020204" pitchFamily="34" charset="0"/>
                <a:ea typeface="宋体" panose="02010600030101010101" pitchFamily="2" charset="-122"/>
                <a:sym typeface="+mn-ea"/>
              </a:rPr>
              <a:t>-</a:t>
            </a:r>
            <a:r>
              <a:rPr lang="zh-CN" altLang="en-US" sz="2000">
                <a:latin typeface="Arial" panose="020B0604020202020204" pitchFamily="34" charset="0"/>
                <a:ea typeface="宋体" panose="02010600030101010101" pitchFamily="2" charset="-122"/>
                <a:sym typeface="+mn-ea"/>
              </a:rPr>
              <a:t>天涯</a:t>
            </a:r>
            <a:endParaRPr lang="zh-CN" altLang="en-US" sz="20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PPT教学/1.png1"/>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活在这个点位，直接往坝顶走</a:t>
            </a:r>
            <a:endParaRPr lang="zh-CN" altLang="en-US">
              <a:solidFill>
                <a:schemeClr val="tx1"/>
              </a:solidFill>
              <a:effectLst/>
            </a:endParaRPr>
          </a:p>
        </p:txBody>
      </p:sp>
      <p:sp>
        <p:nvSpPr>
          <p:cNvPr id="3" name="文本框 2"/>
          <p:cNvSpPr txBox="1"/>
          <p:nvPr/>
        </p:nvSpPr>
        <p:spPr>
          <a:xfrm>
            <a:off x="7122795" y="4077335"/>
            <a:ext cx="3048000" cy="922020"/>
          </a:xfrm>
          <a:prstGeom prst="rect">
            <a:avLst/>
          </a:prstGeom>
          <a:noFill/>
        </p:spPr>
        <p:txBody>
          <a:bodyPr wrap="square" rtlCol="0">
            <a:spAutoFit/>
          </a:bodyPr>
          <a:p>
            <a:r>
              <a:rPr lang="zh-CN"/>
              <a:t>来到左侧木箱附近，开镜架枪，看看坝顶</a:t>
            </a:r>
            <a:r>
              <a:rPr lang="en-US" altLang="zh-CN"/>
              <a:t>1</a:t>
            </a:r>
            <a:r>
              <a:rPr lang="zh-CN" altLang="en-US"/>
              <a:t>号位有没有复活玩家下来吃游客中心</a:t>
            </a:r>
            <a:endParaRPr lang="zh-CN" altLang="en-US"/>
          </a:p>
        </p:txBody>
      </p:sp>
      <p:pic>
        <p:nvPicPr>
          <p:cNvPr id="2" name="图片 1" descr="C:/Users/Administrator/Desktop/PPT教学/2.png2"/>
          <p:cNvPicPr>
            <a:picLocks noChangeAspect="1"/>
          </p:cNvPicPr>
          <p:nvPr/>
        </p:nvPicPr>
        <p:blipFill>
          <a:blip r:embed="rId2"/>
          <a:srcRect l="22" r="22"/>
          <a:stretch>
            <a:fillRect/>
          </a:stretch>
        </p:blipFill>
        <p:spPr>
          <a:xfrm>
            <a:off x="1631950" y="3608705"/>
            <a:ext cx="5166360" cy="290703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Users/Administrator/Desktop/PPT教学/3.png3"/>
          <p:cNvPicPr>
            <a:picLocks noChangeAspect="1"/>
          </p:cNvPicPr>
          <p:nvPr>
            <p:ph idx="1"/>
          </p:nvPr>
        </p:nvPicPr>
        <p:blipFill>
          <a:blip r:embed="rId1"/>
          <a:srcRect l="11" r="11"/>
          <a:stretch>
            <a:fillRect/>
          </a:stretch>
        </p:blipFill>
        <p:spPr>
          <a:xfrm>
            <a:off x="1631950" y="621030"/>
            <a:ext cx="5166360" cy="2906395"/>
          </a:xfrm>
          <a:prstGeom prst="rect">
            <a:avLst/>
          </a:prstGeom>
        </p:spPr>
      </p:pic>
      <p:sp>
        <p:nvSpPr>
          <p:cNvPr id="5" name="文本框 4"/>
          <p:cNvSpPr txBox="1"/>
          <p:nvPr/>
        </p:nvSpPr>
        <p:spPr>
          <a:xfrm>
            <a:off x="7320280" y="981075"/>
            <a:ext cx="2653665" cy="2935605"/>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a:solidFill>
                  <a:schemeClr val="tx1"/>
                </a:solidFill>
                <a:effectLst/>
              </a:rPr>
              <a:t>继续向前走，来到转角开镜看</a:t>
            </a:r>
            <a:r>
              <a:rPr lang="en-US" altLang="zh-CN">
                <a:solidFill>
                  <a:schemeClr val="tx1"/>
                </a:solidFill>
                <a:effectLst/>
              </a:rPr>
              <a:t>1</a:t>
            </a:r>
            <a:r>
              <a:rPr lang="zh-CN" altLang="en-US">
                <a:solidFill>
                  <a:schemeClr val="tx1"/>
                </a:solidFill>
                <a:effectLst/>
              </a:rPr>
              <a:t>号位小屋有没有被吃，来判断坝顶是否活人</a:t>
            </a:r>
            <a:endParaRPr lang="zh-CN" altLang="en-US">
              <a:solidFill>
                <a:schemeClr val="tx1"/>
              </a:solidFill>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3"/>
          <p:cNvPicPr>
            <a:picLocks noChangeAspect="1"/>
          </p:cNvPicPr>
          <p:nvPr/>
        </p:nvPicPr>
        <p:blipFill>
          <a:blip r:embed="rId1"/>
          <a:stretch>
            <a:fillRect/>
          </a:stretch>
        </p:blipFill>
        <p:spPr>
          <a:xfrm>
            <a:off x="278130" y="171450"/>
            <a:ext cx="5448300" cy="4162425"/>
          </a:xfrm>
          <a:prstGeom prst="rect">
            <a:avLst/>
          </a:prstGeom>
        </p:spPr>
      </p:pic>
      <p:pic>
        <p:nvPicPr>
          <p:cNvPr id="5" name="图片 4" descr="14"/>
          <p:cNvPicPr>
            <a:picLocks noChangeAspect="1"/>
          </p:cNvPicPr>
          <p:nvPr/>
        </p:nvPicPr>
        <p:blipFill>
          <a:blip r:embed="rId2"/>
          <a:stretch>
            <a:fillRect/>
          </a:stretch>
        </p:blipFill>
        <p:spPr>
          <a:xfrm>
            <a:off x="5970270" y="97155"/>
            <a:ext cx="5495290" cy="66636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C:/Users/Administrator/Desktop/新版教学/画质1.png画质1"/>
          <p:cNvPicPr>
            <a:picLocks noChangeAspect="1"/>
          </p:cNvPicPr>
          <p:nvPr/>
        </p:nvPicPr>
        <p:blipFill>
          <a:blip r:embed="rId1"/>
          <a:srcRect l="10" r="10"/>
          <a:stretch>
            <a:fillRect/>
          </a:stretch>
        </p:blipFill>
        <p:spPr>
          <a:xfrm>
            <a:off x="50165" y="0"/>
            <a:ext cx="5411470" cy="3044190"/>
          </a:xfrm>
          <a:prstGeom prst="rect">
            <a:avLst/>
          </a:prstGeom>
        </p:spPr>
      </p:pic>
      <p:pic>
        <p:nvPicPr>
          <p:cNvPr id="9" name="图片 8" descr="C:/Users/Administrator/Desktop/新版教学/声音1.png声音1"/>
          <p:cNvPicPr>
            <a:picLocks noChangeAspect="1"/>
          </p:cNvPicPr>
          <p:nvPr/>
        </p:nvPicPr>
        <p:blipFill>
          <a:blip r:embed="rId2"/>
          <a:srcRect r="21"/>
          <a:stretch>
            <a:fillRect/>
          </a:stretch>
        </p:blipFill>
        <p:spPr>
          <a:xfrm>
            <a:off x="5553710" y="3705860"/>
            <a:ext cx="5411470" cy="3044190"/>
          </a:xfrm>
          <a:prstGeom prst="rect">
            <a:avLst/>
          </a:prstGeom>
        </p:spPr>
      </p:pic>
      <p:pic>
        <p:nvPicPr>
          <p:cNvPr id="10" name="图片 9" descr="C:/Users/Administrator/Desktop/新版教学/画质3.png画质3"/>
          <p:cNvPicPr>
            <a:picLocks noChangeAspect="1"/>
          </p:cNvPicPr>
          <p:nvPr/>
        </p:nvPicPr>
        <p:blipFill>
          <a:blip r:embed="rId3"/>
          <a:srcRect r="21"/>
          <a:stretch>
            <a:fillRect/>
          </a:stretch>
        </p:blipFill>
        <p:spPr>
          <a:xfrm>
            <a:off x="99060" y="3705860"/>
            <a:ext cx="5411470" cy="3044190"/>
          </a:xfrm>
          <a:prstGeom prst="rect">
            <a:avLst/>
          </a:prstGeom>
        </p:spPr>
      </p:pic>
      <p:pic>
        <p:nvPicPr>
          <p:cNvPr id="11" name="图片 10" descr="C:/Users/Administrator/Desktop/新版教学/画质2.png画质2"/>
          <p:cNvPicPr>
            <a:picLocks noChangeAspect="1"/>
          </p:cNvPicPr>
          <p:nvPr/>
        </p:nvPicPr>
        <p:blipFill>
          <a:blip r:embed="rId4"/>
          <a:srcRect r="21"/>
          <a:stretch>
            <a:fillRect/>
          </a:stretch>
        </p:blipFill>
        <p:spPr>
          <a:xfrm>
            <a:off x="5461635" y="0"/>
            <a:ext cx="5411470" cy="3044190"/>
          </a:xfrm>
          <a:prstGeom prst="rect">
            <a:avLst/>
          </a:prstGeom>
        </p:spPr>
      </p:pic>
      <p:sp>
        <p:nvSpPr>
          <p:cNvPr id="12" name="文本框 11"/>
          <p:cNvSpPr txBox="1"/>
          <p:nvPr/>
        </p:nvSpPr>
        <p:spPr>
          <a:xfrm>
            <a:off x="6462395" y="3190875"/>
            <a:ext cx="2452370" cy="368300"/>
          </a:xfrm>
          <a:prstGeom prst="rect">
            <a:avLst/>
          </a:prstGeom>
          <a:gradFill>
            <a:gsLst>
              <a:gs pos="51300">
                <a:srgbClr val="FE5F4A"/>
              </a:gs>
              <a:gs pos="0">
                <a:srgbClr val="DF0303"/>
              </a:gs>
              <a:gs pos="100000">
                <a:srgbClr val="FEA06E"/>
              </a:gs>
            </a:gsLst>
            <a:lin ang="5400000" scaled="1"/>
          </a:gradFill>
        </p:spPr>
        <p:txBody>
          <a:bodyPr wrap="square" rtlCol="0">
            <a:spAutoFit/>
          </a:bodyPr>
          <a:p>
            <a:r>
              <a:rPr lang="zh-CN" altLang="en-US"/>
              <a:t>滤镜：</a:t>
            </a:r>
            <a:r>
              <a:rPr lang="en-US" altLang="zh-CN"/>
              <a:t> </a:t>
            </a:r>
            <a:r>
              <a:rPr lang="zh-CN" altLang="en-US"/>
              <a:t>游戏加加</a:t>
            </a:r>
            <a:r>
              <a:rPr lang="en-US" altLang="zh-CN"/>
              <a:t>  </a:t>
            </a:r>
            <a:r>
              <a:rPr lang="zh-CN" altLang="en-US"/>
              <a:t>高亮</a:t>
            </a:r>
            <a:endParaRPr lang="zh-CN" altLang="en-US"/>
          </a:p>
        </p:txBody>
      </p:sp>
      <p:sp>
        <p:nvSpPr>
          <p:cNvPr id="2" name="文本框 1"/>
          <p:cNvSpPr txBox="1"/>
          <p:nvPr/>
        </p:nvSpPr>
        <p:spPr>
          <a:xfrm>
            <a:off x="3287395" y="3190875"/>
            <a:ext cx="1169035" cy="368300"/>
          </a:xfrm>
          <a:prstGeom prst="rect">
            <a:avLst/>
          </a:prstGeom>
          <a:gradFill>
            <a:gsLst>
              <a:gs pos="51300">
                <a:srgbClr val="FE5F4A"/>
              </a:gs>
              <a:gs pos="0">
                <a:srgbClr val="DF0303"/>
              </a:gs>
              <a:gs pos="100000">
                <a:srgbClr val="FEA06E"/>
              </a:gs>
            </a:gsLst>
            <a:lin ang="5400000" scaled="1"/>
          </a:gradFill>
        </p:spPr>
        <p:txBody>
          <a:bodyPr wrap="square" rtlCol="0">
            <a:spAutoFit/>
          </a:bodyPr>
          <a:p>
            <a:r>
              <a:rPr lang="zh-CN" altLang="en-US"/>
              <a:t>画质设置</a:t>
            </a: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C:/Users/Administrator/Desktop/新版教学/按键1.png按键1"/>
          <p:cNvPicPr>
            <a:picLocks noChangeAspect="1"/>
          </p:cNvPicPr>
          <p:nvPr/>
        </p:nvPicPr>
        <p:blipFill>
          <a:blip r:embed="rId1"/>
          <a:srcRect r="21"/>
          <a:stretch>
            <a:fillRect/>
          </a:stretch>
        </p:blipFill>
        <p:spPr>
          <a:xfrm>
            <a:off x="0" y="0"/>
            <a:ext cx="5411470" cy="3044190"/>
          </a:xfrm>
          <a:prstGeom prst="rect">
            <a:avLst/>
          </a:prstGeom>
        </p:spPr>
      </p:pic>
      <p:pic>
        <p:nvPicPr>
          <p:cNvPr id="9" name="图片 8" descr="C:/Users/Administrator/Desktop/新版教学/按键4.png按键4"/>
          <p:cNvPicPr>
            <a:picLocks noChangeAspect="1"/>
          </p:cNvPicPr>
          <p:nvPr/>
        </p:nvPicPr>
        <p:blipFill>
          <a:blip r:embed="rId2"/>
          <a:srcRect l="10" r="10"/>
          <a:stretch>
            <a:fillRect/>
          </a:stretch>
        </p:blipFill>
        <p:spPr>
          <a:xfrm>
            <a:off x="5553710" y="3705860"/>
            <a:ext cx="5411470" cy="3044190"/>
          </a:xfrm>
          <a:prstGeom prst="rect">
            <a:avLst/>
          </a:prstGeom>
        </p:spPr>
      </p:pic>
      <p:pic>
        <p:nvPicPr>
          <p:cNvPr id="10" name="图片 9" descr="C:/Users/Administrator/Desktop/新版教学/按键3.png按键3"/>
          <p:cNvPicPr>
            <a:picLocks noChangeAspect="1"/>
          </p:cNvPicPr>
          <p:nvPr/>
        </p:nvPicPr>
        <p:blipFill>
          <a:blip r:embed="rId3"/>
          <a:srcRect l="10" r="10"/>
          <a:stretch>
            <a:fillRect/>
          </a:stretch>
        </p:blipFill>
        <p:spPr>
          <a:xfrm>
            <a:off x="99060" y="3705860"/>
            <a:ext cx="5411470" cy="3044190"/>
          </a:xfrm>
          <a:prstGeom prst="rect">
            <a:avLst/>
          </a:prstGeom>
        </p:spPr>
      </p:pic>
      <p:pic>
        <p:nvPicPr>
          <p:cNvPr id="11" name="图片 10" descr="C:/Users/Administrator/Desktop/新版教学/按键2.png按键2"/>
          <p:cNvPicPr>
            <a:picLocks noChangeAspect="1"/>
          </p:cNvPicPr>
          <p:nvPr/>
        </p:nvPicPr>
        <p:blipFill>
          <a:blip r:embed="rId4"/>
          <a:srcRect l="10" r="10"/>
          <a:stretch>
            <a:fillRect/>
          </a:stretch>
        </p:blipFill>
        <p:spPr>
          <a:xfrm>
            <a:off x="5461635" y="0"/>
            <a:ext cx="5411470" cy="3044190"/>
          </a:xfrm>
          <a:prstGeom prst="rect">
            <a:avLst/>
          </a:prstGeom>
        </p:spPr>
      </p:pic>
      <p:sp>
        <p:nvSpPr>
          <p:cNvPr id="12" name="文本框 11"/>
          <p:cNvSpPr txBox="1"/>
          <p:nvPr/>
        </p:nvSpPr>
        <p:spPr>
          <a:xfrm>
            <a:off x="4561205" y="3190875"/>
            <a:ext cx="1891030" cy="368300"/>
          </a:xfrm>
          <a:prstGeom prst="rect">
            <a:avLst/>
          </a:prstGeom>
          <a:gradFill>
            <a:gsLst>
              <a:gs pos="50000">
                <a:schemeClr val="accent6"/>
              </a:gs>
              <a:gs pos="0">
                <a:schemeClr val="accent6">
                  <a:lumMod val="25000"/>
                  <a:lumOff val="75000"/>
                </a:schemeClr>
              </a:gs>
              <a:gs pos="100000">
                <a:schemeClr val="accent6">
                  <a:lumMod val="85000"/>
                </a:schemeClr>
              </a:gs>
            </a:gsLst>
            <a:lin ang="5400000" scaled="1"/>
          </a:gradFill>
        </p:spPr>
        <p:txBody>
          <a:bodyPr wrap="square" rtlCol="0">
            <a:spAutoFit/>
          </a:bodyPr>
          <a:p>
            <a:r>
              <a:rPr lang="en-US" altLang="zh-CN"/>
              <a:t>    </a:t>
            </a:r>
            <a:r>
              <a:rPr lang="zh-CN" altLang="en-US"/>
              <a:t>按</a:t>
            </a:r>
            <a:r>
              <a:rPr lang="en-US" altLang="zh-CN"/>
              <a:t> </a:t>
            </a:r>
            <a:r>
              <a:rPr lang="zh-CN" altLang="en-US"/>
              <a:t>键</a:t>
            </a:r>
            <a:r>
              <a:rPr lang="en-US" altLang="zh-CN"/>
              <a:t> </a:t>
            </a:r>
            <a:r>
              <a:rPr lang="zh-CN" altLang="en-US"/>
              <a:t>设</a:t>
            </a:r>
            <a:r>
              <a:rPr lang="en-US" altLang="zh-CN"/>
              <a:t> </a:t>
            </a:r>
            <a:r>
              <a:rPr lang="zh-CN" altLang="en-US"/>
              <a:t>置</a:t>
            </a: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标题 3073"/>
          <p:cNvSpPr>
            <a:spLocks noGrp="1"/>
          </p:cNvSpPr>
          <p:nvPr>
            <p:ph type="ctrTitle"/>
          </p:nvPr>
        </p:nvSpPr>
        <p:spPr>
          <a:xfrm>
            <a:off x="2209800" y="2130425"/>
            <a:ext cx="7772400" cy="1470025"/>
          </a:xfrm>
        </p:spPr>
        <p:txBody>
          <a:bodyPr anchor="ctr" anchorCtr="0"/>
          <a:p>
            <a:pPr defTabSz="914400">
              <a:buClrTx/>
              <a:buSzTx/>
              <a:buFontTx/>
              <a:buNone/>
            </a:pPr>
            <a:r>
              <a:rPr lang="zh-CN" sz="4400" kern="1200" baseline="0">
                <a:latin typeface="Arial" panose="020B0604020202020204" pitchFamily="34" charset="0"/>
                <a:ea typeface="宋体" panose="02010600030101010101" pitchFamily="2" charset="-122"/>
              </a:rPr>
              <a:t>透视位优化版上法拆解</a:t>
            </a:r>
            <a:br>
              <a:rPr lang="zh-CN" sz="4400" kern="1200" baseline="0">
                <a:latin typeface="Arial" panose="020B0604020202020204" pitchFamily="34" charset="0"/>
                <a:ea typeface="宋体" panose="02010600030101010101" pitchFamily="2" charset="-122"/>
              </a:rPr>
            </a:br>
            <a:r>
              <a:rPr lang="en-US" altLang="zh-CN" sz="4400" kern="1200" baseline="0">
                <a:latin typeface="Arial" panose="020B0604020202020204" pitchFamily="34" charset="0"/>
                <a:ea typeface="宋体" panose="02010600030101010101" pitchFamily="2" charset="-122"/>
              </a:rPr>
              <a:t>                  </a:t>
            </a:r>
            <a:r>
              <a:rPr lang="zh-CN" altLang="en-US" sz="1800" kern="1200" baseline="0">
                <a:latin typeface="Arial" panose="020B0604020202020204" pitchFamily="34" charset="0"/>
                <a:ea typeface="宋体" panose="02010600030101010101" pitchFamily="2" charset="-122"/>
              </a:rPr>
              <a:t>初圣宗主</a:t>
            </a:r>
            <a:r>
              <a:rPr lang="en-US" altLang="zh-CN" sz="1800" kern="1200" baseline="0">
                <a:latin typeface="Arial" panose="020B0604020202020204" pitchFamily="34" charset="0"/>
                <a:ea typeface="宋体" panose="02010600030101010101" pitchFamily="2" charset="-122"/>
              </a:rPr>
              <a:t>-</a:t>
            </a:r>
            <a:r>
              <a:rPr lang="zh-CN" altLang="en-US" sz="1800" kern="1200" baseline="0">
                <a:latin typeface="Arial" panose="020B0604020202020204" pitchFamily="34" charset="0"/>
                <a:ea typeface="宋体" panose="02010600030101010101" pitchFamily="2" charset="-122"/>
              </a:rPr>
              <a:t>天涯</a:t>
            </a:r>
            <a:r>
              <a:rPr lang="en-US" altLang="zh-CN" sz="4400" kern="1200" baseline="0">
                <a:latin typeface="Arial" panose="020B0604020202020204" pitchFamily="34" charset="0"/>
                <a:ea typeface="宋体" panose="02010600030101010101" pitchFamily="2" charset="-122"/>
              </a:rPr>
              <a:t> </a:t>
            </a:r>
            <a:endParaRPr lang="en-US" altLang="zh-CN" sz="4400" kern="1200" baseline="0">
              <a:latin typeface="Arial" panose="020B0604020202020204" pitchFamily="34" charset="0"/>
              <a:ea typeface="宋体" panose="02010600030101010101" pitchFamily="2" charset="-122"/>
            </a:endParaRPr>
          </a:p>
        </p:txBody>
      </p:sp>
      <p:sp>
        <p:nvSpPr>
          <p:cNvPr id="2" name="文本框 1"/>
          <p:cNvSpPr txBox="1"/>
          <p:nvPr/>
        </p:nvSpPr>
        <p:spPr>
          <a:xfrm>
            <a:off x="5496560" y="2472690"/>
            <a:ext cx="3048000" cy="368300"/>
          </a:xfrm>
          <a:prstGeom prst="rect">
            <a:avLst/>
          </a:prstGeom>
          <a:noFill/>
        </p:spPr>
        <p:txBody>
          <a:bodyPr wrap="square" rtlCol="0">
            <a:spAutoFit/>
          </a:bodyPr>
          <a:p>
            <a:endParaRPr lang="zh-CN" altLang="en-US"/>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resource_record_key" val="{&quot;13&quot;:[4364907,4364884,4364947,4364881,4364888,4364928],&quot;65&quot;:[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2640</Words>
  <Application>WPS 演示</Application>
  <PresentationFormat>宽屏</PresentationFormat>
  <Paragraphs>232</Paragraphs>
  <Slides>55</Slides>
  <Notes>4</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55</vt:i4>
      </vt:variant>
    </vt:vector>
  </HeadingPairs>
  <TitlesOfParts>
    <vt:vector size="62" baseType="lpstr">
      <vt:lpstr>Arial</vt:lpstr>
      <vt:lpstr>宋体</vt:lpstr>
      <vt:lpstr>Wingdings</vt:lpstr>
      <vt:lpstr>Wingdings</vt:lpstr>
      <vt:lpstr>微软雅黑</vt:lpstr>
      <vt:lpstr>Arial Unicode MS</vt:lpstr>
      <vt:lpstr>WPS</vt:lpstr>
      <vt:lpstr>PowerPoint 演示文稿</vt:lpstr>
      <vt:lpstr>帧数超级优化                   初圣宗主-天涯 </vt:lpstr>
      <vt:lpstr>PowerPoint 演示文稿</vt:lpstr>
      <vt:lpstr>N卡控制面板优化                   初圣宗主-天涯 </vt:lpstr>
      <vt:lpstr>PowerPoint 演示文稿</vt:lpstr>
      <vt:lpstr>PowerPoint 演示文稿</vt:lpstr>
      <vt:lpstr>PowerPoint 演示文稿</vt:lpstr>
      <vt:lpstr>PowerPoint 演示文稿</vt:lpstr>
      <vt:lpstr>透视位优化版上法拆解                   初圣宗主-天涯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诙俾刻衷淳</cp:lastModifiedBy>
  <cp:revision>176</cp:revision>
  <dcterms:created xsi:type="dcterms:W3CDTF">2019-06-19T02:08:00Z</dcterms:created>
  <dcterms:modified xsi:type="dcterms:W3CDTF">2026-01-04T06:57:14Z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2052-12.1.0.24034</vt:lpwstr>
  </property>
  <property fmtid="{D5CDD505-2E9C-101B-9397-08002B2CF9AE}" pid="3" name="ICV">
    <vt:lpwstr>D3D091480E194C47B488E047911C5FB5_11</vt:lpwstr>
  </property>
</Properties>
</file>